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698" r:id="rId5"/>
  </p:sldMasterIdLst>
  <p:notesMasterIdLst>
    <p:notesMasterId r:id="rId17"/>
  </p:notesMasterIdLst>
  <p:sldIdLst>
    <p:sldId id="256" r:id="rId6"/>
    <p:sldId id="2147471912" r:id="rId7"/>
    <p:sldId id="2147471974" r:id="rId8"/>
    <p:sldId id="2147471919" r:id="rId9"/>
    <p:sldId id="2147471920" r:id="rId10"/>
    <p:sldId id="2147471913" r:id="rId11"/>
    <p:sldId id="263" r:id="rId12"/>
    <p:sldId id="2147471977" r:id="rId13"/>
    <p:sldId id="4642" r:id="rId14"/>
    <p:sldId id="290" r:id="rId15"/>
    <p:sldId id="3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ECBB03-BEFE-F4C6-187A-4C79BBA414D1}" name="Aline DeLucia" initials="AD" userId="S::alined@agspire.com::36011865-e0e3-450d-8b11-0e734c3b45e2" providerId="AD"/>
  <p188:author id="{F056AA76-0E7F-20A6-416E-40C12A5E64BB}" name="Sydney Sebulsky" initials="SS" userId="S::sydneys@agspire.com::36786060-768d-4395-8d94-7ac2629aff1f" providerId="AD"/>
  <p188:author id="{03A92292-0EF8-520B-DC59-B1C3AAC636BE}" name="Drew Slattery" initials="DS" userId="S::drews@agspire.com::564208a6-a52f-4944-bcf3-0509c30ad132" providerId="AD"/>
  <p188:author id="{F8F1EEB0-2957-774F-7ED5-4345B0D5BD4B}" name="Julia Andrus" initials="" userId="S::juliaa@agspire.com::8d61a4b1-9e92-4af4-952a-3fff769d45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6857"/>
    <a:srgbClr val="BFBFBF"/>
    <a:srgbClr val="F2F2F2"/>
    <a:srgbClr val="000000"/>
    <a:srgbClr val="9B856B"/>
    <a:srgbClr val="767171"/>
    <a:srgbClr val="79927E"/>
    <a:srgbClr val="D9D5D2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0A4EF4-5691-40FD-BA6D-7FF7B44A55AE}" v="144" dt="2025-08-05T20:29:22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1" autoAdjust="0"/>
  </p:normalViewPr>
  <p:slideViewPr>
    <p:cSldViewPr snapToGrid="0" showGuides="1">
      <p:cViewPr varScale="1">
        <p:scale>
          <a:sx n="77" d="100"/>
          <a:sy n="77" d="100"/>
        </p:scale>
        <p:origin x="244" y="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dney Sebulsky" userId="36786060-768d-4395-8d94-7ac2629aff1f" providerId="ADAL" clId="{FF0A4EF4-5691-40FD-BA6D-7FF7B44A55AE}"/>
    <pc:docChg chg="undo custSel addSld delSld modSld sldOrd">
      <pc:chgData name="Sydney Sebulsky" userId="36786060-768d-4395-8d94-7ac2629aff1f" providerId="ADAL" clId="{FF0A4EF4-5691-40FD-BA6D-7FF7B44A55AE}" dt="2025-08-05T20:31:09.001" v="3213" actId="14100"/>
      <pc:docMkLst>
        <pc:docMk/>
      </pc:docMkLst>
      <pc:sldChg chg="addSp modSp add del mod modShow">
        <pc:chgData name="Sydney Sebulsky" userId="36786060-768d-4395-8d94-7ac2629aff1f" providerId="ADAL" clId="{FF0A4EF4-5691-40FD-BA6D-7FF7B44A55AE}" dt="2025-08-05T20:29:22.369" v="3194"/>
        <pc:sldMkLst>
          <pc:docMk/>
          <pc:sldMk cId="0" sldId="256"/>
        </pc:sldMkLst>
        <pc:picChg chg="add mod">
          <ac:chgData name="Sydney Sebulsky" userId="36786060-768d-4395-8d94-7ac2629aff1f" providerId="ADAL" clId="{FF0A4EF4-5691-40FD-BA6D-7FF7B44A55AE}" dt="2025-08-05T20:17:28.085" v="1687" actId="14100"/>
          <ac:picMkLst>
            <pc:docMk/>
            <pc:sldMk cId="0" sldId="256"/>
            <ac:picMk id="2" creationId="{D3953BEF-E23B-E99F-267D-3C14AE8A20A8}"/>
          </ac:picMkLst>
        </pc:picChg>
        <pc:picChg chg="mod">
          <ac:chgData name="Sydney Sebulsky" userId="36786060-768d-4395-8d94-7ac2629aff1f" providerId="ADAL" clId="{FF0A4EF4-5691-40FD-BA6D-7FF7B44A55AE}" dt="2025-08-05T20:29:22.369" v="3194"/>
          <ac:picMkLst>
            <pc:docMk/>
            <pc:sldMk cId="0" sldId="256"/>
            <ac:picMk id="6" creationId="{F627236E-BC5C-CECF-BB94-BF069FB1BA5C}"/>
          </ac:picMkLst>
        </pc:picChg>
      </pc:sldChg>
      <pc:sldChg chg="addSp delSp modSp add del mod ord modShow">
        <pc:chgData name="Sydney Sebulsky" userId="36786060-768d-4395-8d94-7ac2629aff1f" providerId="ADAL" clId="{FF0A4EF4-5691-40FD-BA6D-7FF7B44A55AE}" dt="2025-08-05T20:30:40.101" v="3207" actId="14100"/>
        <pc:sldMkLst>
          <pc:docMk/>
          <pc:sldMk cId="2530729539" sldId="263"/>
        </pc:sldMkLst>
        <pc:spChg chg="mod">
          <ac:chgData name="Sydney Sebulsky" userId="36786060-768d-4395-8d94-7ac2629aff1f" providerId="ADAL" clId="{FF0A4EF4-5691-40FD-BA6D-7FF7B44A55AE}" dt="2025-08-05T20:11:39.762" v="1544" actId="1076"/>
          <ac:spMkLst>
            <pc:docMk/>
            <pc:sldMk cId="2530729539" sldId="263"/>
            <ac:spMk id="6" creationId="{C2468FCE-0DB7-D357-090F-A793CDA27BA9}"/>
          </ac:spMkLst>
        </pc:spChg>
        <pc:spChg chg="add mod">
          <ac:chgData name="Sydney Sebulsky" userId="36786060-768d-4395-8d94-7ac2629aff1f" providerId="ADAL" clId="{FF0A4EF4-5691-40FD-BA6D-7FF7B44A55AE}" dt="2025-08-05T20:12:00.213" v="1550" actId="14100"/>
          <ac:spMkLst>
            <pc:docMk/>
            <pc:sldMk cId="2530729539" sldId="263"/>
            <ac:spMk id="8" creationId="{E92DC634-2906-E3FE-416E-742646DF6AB4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16" creationId="{D09C7395-E408-0D22-803A-80113E023A3A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17" creationId="{215D6B2B-F8F4-7465-CAC9-EFD2F11425CE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18" creationId="{A5CA4ED3-2025-05E0-1295-A798BBE8851C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19" creationId="{5720407E-4C52-0FAD-8E0F-42D4D8281B84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20" creationId="{DC3A84A6-ECF7-6EE8-AC0D-98D585B091FF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21" creationId="{7425FBBE-7F87-EA4D-2F22-D5815A18C119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26" creationId="{B9BCC72C-F819-7D80-0AFA-A8AF96F3C9F4}"/>
          </ac:spMkLst>
        </pc:spChg>
        <pc:spChg chg="mod">
          <ac:chgData name="Sydney Sebulsky" userId="36786060-768d-4395-8d94-7ac2629aff1f" providerId="ADAL" clId="{FF0A4EF4-5691-40FD-BA6D-7FF7B44A55AE}" dt="2025-08-05T20:06:13.030" v="1420" actId="207"/>
          <ac:spMkLst>
            <pc:docMk/>
            <pc:sldMk cId="2530729539" sldId="263"/>
            <ac:spMk id="28" creationId="{75B997D6-C3F3-228F-D52A-C45ABA01A39F}"/>
          </ac:spMkLst>
        </pc:spChg>
        <pc:spChg chg="mod">
          <ac:chgData name="Sydney Sebulsky" userId="36786060-768d-4395-8d94-7ac2629aff1f" providerId="ADAL" clId="{FF0A4EF4-5691-40FD-BA6D-7FF7B44A55AE}" dt="2025-08-05T20:06:13.030" v="1420" actId="207"/>
          <ac:spMkLst>
            <pc:docMk/>
            <pc:sldMk cId="2530729539" sldId="263"/>
            <ac:spMk id="43" creationId="{670885CC-3AE4-146E-20F2-0AB84EE9A0DD}"/>
          </ac:spMkLst>
        </pc:spChg>
        <pc:spChg chg="mod">
          <ac:chgData name="Sydney Sebulsky" userId="36786060-768d-4395-8d94-7ac2629aff1f" providerId="ADAL" clId="{FF0A4EF4-5691-40FD-BA6D-7FF7B44A55AE}" dt="2025-08-05T20:06:13.030" v="1420" actId="207"/>
          <ac:spMkLst>
            <pc:docMk/>
            <pc:sldMk cId="2530729539" sldId="263"/>
            <ac:spMk id="47" creationId="{566E47DF-8B17-E3E8-C672-CCEB40F8952A}"/>
          </ac:spMkLst>
        </pc:spChg>
        <pc:spChg chg="mod">
          <ac:chgData name="Sydney Sebulsky" userId="36786060-768d-4395-8d94-7ac2629aff1f" providerId="ADAL" clId="{FF0A4EF4-5691-40FD-BA6D-7FF7B44A55AE}" dt="2025-08-05T20:06:13.030" v="1420" actId="207"/>
          <ac:spMkLst>
            <pc:docMk/>
            <pc:sldMk cId="2530729539" sldId="263"/>
            <ac:spMk id="48" creationId="{850930BF-4D27-CDE5-EACC-6E3F152F5D57}"/>
          </ac:spMkLst>
        </pc:spChg>
        <pc:spChg chg="mod">
          <ac:chgData name="Sydney Sebulsky" userId="36786060-768d-4395-8d94-7ac2629aff1f" providerId="ADAL" clId="{FF0A4EF4-5691-40FD-BA6D-7FF7B44A55AE}" dt="2025-08-05T20:06:13.030" v="1420" actId="207"/>
          <ac:spMkLst>
            <pc:docMk/>
            <pc:sldMk cId="2530729539" sldId="263"/>
            <ac:spMk id="49" creationId="{C133CAC2-E36F-C383-4852-9A700A081D5D}"/>
          </ac:spMkLst>
        </pc:spChg>
        <pc:spChg chg="mod">
          <ac:chgData name="Sydney Sebulsky" userId="36786060-768d-4395-8d94-7ac2629aff1f" providerId="ADAL" clId="{FF0A4EF4-5691-40FD-BA6D-7FF7B44A55AE}" dt="2025-08-05T20:06:13.030" v="1420" actId="207"/>
          <ac:spMkLst>
            <pc:docMk/>
            <pc:sldMk cId="2530729539" sldId="263"/>
            <ac:spMk id="50" creationId="{5327943A-0C3D-F537-A0E5-22CBD9BD018C}"/>
          </ac:spMkLst>
        </pc:spChg>
        <pc:spChg chg="mod">
          <ac:chgData name="Sydney Sebulsky" userId="36786060-768d-4395-8d94-7ac2629aff1f" providerId="ADAL" clId="{FF0A4EF4-5691-40FD-BA6D-7FF7B44A55AE}" dt="2025-08-05T20:06:30.849" v="1421" actId="207"/>
          <ac:spMkLst>
            <pc:docMk/>
            <pc:sldMk cId="2530729539" sldId="263"/>
            <ac:spMk id="52" creationId="{D480E50E-F2C0-AA19-75BC-12B6F2C30083}"/>
          </ac:spMkLst>
        </pc:spChg>
        <pc:spChg chg="mod">
          <ac:chgData name="Sydney Sebulsky" userId="36786060-768d-4395-8d94-7ac2629aff1f" providerId="ADAL" clId="{FF0A4EF4-5691-40FD-BA6D-7FF7B44A55AE}" dt="2025-08-05T20:06:39.554" v="1422" actId="207"/>
          <ac:spMkLst>
            <pc:docMk/>
            <pc:sldMk cId="2530729539" sldId="263"/>
            <ac:spMk id="60" creationId="{2EEB474B-B430-8BB5-C19A-F2E198C51AA8}"/>
          </ac:spMkLst>
        </pc:spChg>
        <pc:spChg chg="add mod">
          <ac:chgData name="Sydney Sebulsky" userId="36786060-768d-4395-8d94-7ac2629aff1f" providerId="ADAL" clId="{FF0A4EF4-5691-40FD-BA6D-7FF7B44A55AE}" dt="2025-08-05T20:11:51.909" v="1547" actId="1076"/>
          <ac:spMkLst>
            <pc:docMk/>
            <pc:sldMk cId="2530729539" sldId="263"/>
            <ac:spMk id="62" creationId="{B78B9AAC-6DFB-328E-B4A7-7E32EF683F99}"/>
          </ac:spMkLst>
        </pc:spChg>
        <pc:spChg chg="add mod">
          <ac:chgData name="Sydney Sebulsky" userId="36786060-768d-4395-8d94-7ac2629aff1f" providerId="ADAL" clId="{FF0A4EF4-5691-40FD-BA6D-7FF7B44A55AE}" dt="2025-08-05T20:11:49.380" v="1546" actId="14100"/>
          <ac:spMkLst>
            <pc:docMk/>
            <pc:sldMk cId="2530729539" sldId="263"/>
            <ac:spMk id="63" creationId="{88A75FD6-56FB-337D-D3A2-026C0677F8C8}"/>
          </ac:spMkLst>
        </pc:spChg>
        <pc:grpChg chg="mod">
          <ac:chgData name="Sydney Sebulsky" userId="36786060-768d-4395-8d94-7ac2629aff1f" providerId="ADAL" clId="{FF0A4EF4-5691-40FD-BA6D-7FF7B44A55AE}" dt="2025-08-05T20:11:51.909" v="1547" actId="1076"/>
          <ac:grpSpMkLst>
            <pc:docMk/>
            <pc:sldMk cId="2530729539" sldId="263"/>
            <ac:grpSpMk id="9" creationId="{BAB20BE9-486C-C57B-65A5-6922449BB2D6}"/>
          </ac:grpSpMkLst>
        </pc:grpChg>
        <pc:picChg chg="del mod">
          <ac:chgData name="Sydney Sebulsky" userId="36786060-768d-4395-8d94-7ac2629aff1f" providerId="ADAL" clId="{FF0A4EF4-5691-40FD-BA6D-7FF7B44A55AE}" dt="2025-08-05T20:30:36.730" v="3204" actId="478"/>
          <ac:picMkLst>
            <pc:docMk/>
            <pc:sldMk cId="2530729539" sldId="263"/>
            <ac:picMk id="4" creationId="{5B03A349-0F59-B04A-9F62-09755C6D255E}"/>
          </ac:picMkLst>
        </pc:picChg>
        <pc:picChg chg="add mod">
          <ac:chgData name="Sydney Sebulsky" userId="36786060-768d-4395-8d94-7ac2629aff1f" providerId="ADAL" clId="{FF0A4EF4-5691-40FD-BA6D-7FF7B44A55AE}" dt="2025-08-05T20:30:40.101" v="3207" actId="14100"/>
          <ac:picMkLst>
            <pc:docMk/>
            <pc:sldMk cId="2530729539" sldId="263"/>
            <ac:picMk id="61" creationId="{2820799C-3D71-073C-DC3C-B6F76978C656}"/>
          </ac:picMkLst>
        </pc:picChg>
        <pc:picChg chg="add mod">
          <ac:chgData name="Sydney Sebulsky" userId="36786060-768d-4395-8d94-7ac2629aff1f" providerId="ADAL" clId="{FF0A4EF4-5691-40FD-BA6D-7FF7B44A55AE}" dt="2025-08-05T20:17:39.224" v="1690"/>
          <ac:picMkLst>
            <pc:docMk/>
            <pc:sldMk cId="2530729539" sldId="263"/>
            <ac:picMk id="66" creationId="{C5D7E437-6578-08E8-0890-55090647AED9}"/>
          </ac:picMkLst>
        </pc:picChg>
        <pc:cxnChg chg="add mod">
          <ac:chgData name="Sydney Sebulsky" userId="36786060-768d-4395-8d94-7ac2629aff1f" providerId="ADAL" clId="{FF0A4EF4-5691-40FD-BA6D-7FF7B44A55AE}" dt="2025-08-05T20:12:13.817" v="1552" actId="1076"/>
          <ac:cxnSpMkLst>
            <pc:docMk/>
            <pc:sldMk cId="2530729539" sldId="263"/>
            <ac:cxnSpMk id="65" creationId="{3244BD33-89A7-CF9D-5138-98941E95E028}"/>
          </ac:cxnSpMkLst>
        </pc:cxnChg>
      </pc:sldChg>
      <pc:sldChg chg="ord">
        <pc:chgData name="Sydney Sebulsky" userId="36786060-768d-4395-8d94-7ac2629aff1f" providerId="ADAL" clId="{FF0A4EF4-5691-40FD-BA6D-7FF7B44A55AE}" dt="2025-08-04T16:57:12.300" v="1374"/>
        <pc:sldMkLst>
          <pc:docMk/>
          <pc:sldMk cId="0" sldId="290"/>
        </pc:sldMkLst>
      </pc:sldChg>
      <pc:sldChg chg="addSp delSp modSp add mod ord modAnim modNotesTx">
        <pc:chgData name="Sydney Sebulsky" userId="36786060-768d-4395-8d94-7ac2629aff1f" providerId="ADAL" clId="{FF0A4EF4-5691-40FD-BA6D-7FF7B44A55AE}" dt="2025-08-05T20:03:49.423" v="1388"/>
        <pc:sldMkLst>
          <pc:docMk/>
          <pc:sldMk cId="2152563294" sldId="341"/>
        </pc:sldMkLst>
        <pc:spChg chg="add mod">
          <ac:chgData name="Sydney Sebulsky" userId="36786060-768d-4395-8d94-7ac2629aff1f" providerId="ADAL" clId="{FF0A4EF4-5691-40FD-BA6D-7FF7B44A55AE}" dt="2025-08-03T17:50:31.804" v="284" actId="20577"/>
          <ac:spMkLst>
            <pc:docMk/>
            <pc:sldMk cId="2152563294" sldId="341"/>
            <ac:spMk id="5" creationId="{1BE6C5E4-1235-AA99-B186-4961BB3CDC0A}"/>
          </ac:spMkLst>
        </pc:spChg>
        <pc:spChg chg="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6" creationId="{E3150E06-55EB-A47F-B847-098D164965F7}"/>
          </ac:spMkLst>
        </pc:spChg>
        <pc:spChg chg="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7" creationId="{736D92AD-2DA4-8E02-679C-481F8679238B}"/>
          </ac:spMkLst>
        </pc:spChg>
        <pc:spChg chg="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9" creationId="{67836FAF-61BA-4F34-CE90-4C57B67D40FE}"/>
          </ac:spMkLst>
        </pc:spChg>
        <pc:spChg chg="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10" creationId="{1BE4BE67-AA6B-C8D9-1048-398ED9E2B3B1}"/>
          </ac:spMkLst>
        </pc:spChg>
        <pc:spChg chg="mod">
          <ac:chgData name="Sydney Sebulsky" userId="36786060-768d-4395-8d94-7ac2629aff1f" providerId="ADAL" clId="{FF0A4EF4-5691-40FD-BA6D-7FF7B44A55AE}" dt="2025-08-03T18:09:16.443" v="1046" actId="1076"/>
          <ac:spMkLst>
            <pc:docMk/>
            <pc:sldMk cId="2152563294" sldId="341"/>
            <ac:spMk id="12" creationId="{3274B12D-EDC6-9F67-A3BB-9A2F642D27A2}"/>
          </ac:spMkLst>
        </pc:spChg>
        <pc:spChg chg="mod">
          <ac:chgData name="Sydney Sebulsky" userId="36786060-768d-4395-8d94-7ac2629aff1f" providerId="ADAL" clId="{FF0A4EF4-5691-40FD-BA6D-7FF7B44A55AE}" dt="2025-08-03T18:08:40.493" v="1041" actId="1076"/>
          <ac:spMkLst>
            <pc:docMk/>
            <pc:sldMk cId="2152563294" sldId="341"/>
            <ac:spMk id="14" creationId="{455CCB87-1AFF-6638-39CB-DA3AE959846A}"/>
          </ac:spMkLst>
        </pc:spChg>
        <pc:spChg chg="mod">
          <ac:chgData name="Sydney Sebulsky" userId="36786060-768d-4395-8d94-7ac2629aff1f" providerId="ADAL" clId="{FF0A4EF4-5691-40FD-BA6D-7FF7B44A55AE}" dt="2025-08-03T18:08:21.429" v="1019" actId="1076"/>
          <ac:spMkLst>
            <pc:docMk/>
            <pc:sldMk cId="2152563294" sldId="341"/>
            <ac:spMk id="16" creationId="{C804B4B5-0174-3652-B853-83BA735F3517}"/>
          </ac:spMkLst>
        </pc:spChg>
        <pc:spChg chg="add 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17" creationId="{BDA9AED9-7A0B-7A5C-92C1-A197C316A124}"/>
          </ac:spMkLst>
        </pc:spChg>
        <pc:spChg chg="mod">
          <ac:chgData name="Sydney Sebulsky" userId="36786060-768d-4395-8d94-7ac2629aff1f" providerId="ADAL" clId="{FF0A4EF4-5691-40FD-BA6D-7FF7B44A55AE}" dt="2025-08-03T18:08:21.429" v="1019" actId="1076"/>
          <ac:spMkLst>
            <pc:docMk/>
            <pc:sldMk cId="2152563294" sldId="341"/>
            <ac:spMk id="18" creationId="{62D33A96-658A-0F49-A89A-D4237F2A1495}"/>
          </ac:spMkLst>
        </pc:spChg>
        <pc:spChg chg="add 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19" creationId="{8BF0A68E-6112-1324-2AF9-1C2E4E066572}"/>
          </ac:spMkLst>
        </pc:spChg>
        <pc:spChg chg="mod">
          <ac:chgData name="Sydney Sebulsky" userId="36786060-768d-4395-8d94-7ac2629aff1f" providerId="ADAL" clId="{FF0A4EF4-5691-40FD-BA6D-7FF7B44A55AE}" dt="2025-08-03T18:08:21.429" v="1019" actId="1076"/>
          <ac:spMkLst>
            <pc:docMk/>
            <pc:sldMk cId="2152563294" sldId="341"/>
            <ac:spMk id="20" creationId="{7BEC3EFE-7C12-F779-4446-B797689299FB}"/>
          </ac:spMkLst>
        </pc:spChg>
        <pc:spChg chg="add 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21" creationId="{31EC14B8-0E0B-EF56-BFB3-2FE513D7D37D}"/>
          </ac:spMkLst>
        </pc:spChg>
        <pc:spChg chg="mod">
          <ac:chgData name="Sydney Sebulsky" userId="36786060-768d-4395-8d94-7ac2629aff1f" providerId="ADAL" clId="{FF0A4EF4-5691-40FD-BA6D-7FF7B44A55AE}" dt="2025-08-03T18:08:21.429" v="1019" actId="1076"/>
          <ac:spMkLst>
            <pc:docMk/>
            <pc:sldMk cId="2152563294" sldId="341"/>
            <ac:spMk id="22" creationId="{917AD4A3-BE91-26B4-F826-0933BB13D80E}"/>
          </ac:spMkLst>
        </pc:spChg>
        <pc:spChg chg="mod">
          <ac:chgData name="Sydney Sebulsky" userId="36786060-768d-4395-8d94-7ac2629aff1f" providerId="ADAL" clId="{FF0A4EF4-5691-40FD-BA6D-7FF7B44A55AE}" dt="2025-08-03T18:08:21.429" v="1019" actId="1076"/>
          <ac:spMkLst>
            <pc:docMk/>
            <pc:sldMk cId="2152563294" sldId="341"/>
            <ac:spMk id="24" creationId="{58F09DA1-0E34-632D-13DF-5676EF4E4124}"/>
          </ac:spMkLst>
        </pc:spChg>
        <pc:spChg chg="mod">
          <ac:chgData name="Sydney Sebulsky" userId="36786060-768d-4395-8d94-7ac2629aff1f" providerId="ADAL" clId="{FF0A4EF4-5691-40FD-BA6D-7FF7B44A55AE}" dt="2025-08-03T18:08:21.429" v="1019" actId="1076"/>
          <ac:spMkLst>
            <pc:docMk/>
            <pc:sldMk cId="2152563294" sldId="341"/>
            <ac:spMk id="26" creationId="{5147708D-5662-2165-AC4A-4BB07C7BF80C}"/>
          </ac:spMkLst>
        </pc:spChg>
        <pc:spChg chg="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27" creationId="{739013B0-2D1E-FCFC-91D9-6DE6475A0146}"/>
          </ac:spMkLst>
        </pc:spChg>
        <pc:spChg chg="mod">
          <ac:chgData name="Sydney Sebulsky" userId="36786060-768d-4395-8d94-7ac2629aff1f" providerId="ADAL" clId="{FF0A4EF4-5691-40FD-BA6D-7FF7B44A55AE}" dt="2025-08-03T18:08:37.343" v="1040" actId="1036"/>
          <ac:spMkLst>
            <pc:docMk/>
            <pc:sldMk cId="2152563294" sldId="341"/>
            <ac:spMk id="28" creationId="{94615647-EA5E-951B-1907-CF3966EFEEDD}"/>
          </ac:spMkLst>
        </pc:spChg>
        <pc:grpChg chg="add mod">
          <ac:chgData name="Sydney Sebulsky" userId="36786060-768d-4395-8d94-7ac2629aff1f" providerId="ADAL" clId="{FF0A4EF4-5691-40FD-BA6D-7FF7B44A55AE}" dt="2025-08-03T17:58:06.837" v="421" actId="1076"/>
          <ac:grpSpMkLst>
            <pc:docMk/>
            <pc:sldMk cId="2152563294" sldId="341"/>
            <ac:grpSpMk id="23" creationId="{9A9BB666-32B0-1D09-EBB4-2CD64575118E}"/>
          </ac:grpSpMkLst>
        </pc:grpChg>
        <pc:grpChg chg="add mod">
          <ac:chgData name="Sydney Sebulsky" userId="36786060-768d-4395-8d94-7ac2629aff1f" providerId="ADAL" clId="{FF0A4EF4-5691-40FD-BA6D-7FF7B44A55AE}" dt="2025-08-03T17:58:03.058" v="420" actId="1076"/>
          <ac:grpSpMkLst>
            <pc:docMk/>
            <pc:sldMk cId="2152563294" sldId="341"/>
            <ac:grpSpMk id="25" creationId="{7A0448C7-8F55-10E3-067A-E6AE0E33AFE4}"/>
          </ac:grpSpMkLst>
        </pc:grpChg>
        <pc:picChg chg="add mod">
          <ac:chgData name="Sydney Sebulsky" userId="36786060-768d-4395-8d94-7ac2629aff1f" providerId="ADAL" clId="{FF0A4EF4-5691-40FD-BA6D-7FF7B44A55AE}" dt="2025-08-03T17:52:13.585" v="322" actId="1076"/>
          <ac:picMkLst>
            <pc:docMk/>
            <pc:sldMk cId="2152563294" sldId="341"/>
            <ac:picMk id="11" creationId="{C1A5317E-9E57-E331-AF4E-AC2C590F90EC}"/>
          </ac:picMkLst>
        </pc:picChg>
        <pc:picChg chg="add mod">
          <ac:chgData name="Sydney Sebulsky" userId="36786060-768d-4395-8d94-7ac2629aff1f" providerId="ADAL" clId="{FF0A4EF4-5691-40FD-BA6D-7FF7B44A55AE}" dt="2025-08-03T18:08:34.873" v="1029" actId="1036"/>
          <ac:picMkLst>
            <pc:docMk/>
            <pc:sldMk cId="2152563294" sldId="341"/>
            <ac:picMk id="15" creationId="{A48D1781-203B-A462-E482-C8A3DFC769E8}"/>
          </ac:picMkLst>
        </pc:picChg>
        <pc:picChg chg="add mod">
          <ac:chgData name="Sydney Sebulsky" userId="36786060-768d-4395-8d94-7ac2629aff1f" providerId="ADAL" clId="{FF0A4EF4-5691-40FD-BA6D-7FF7B44A55AE}" dt="2025-08-03T18:08:37.343" v="1040" actId="1036"/>
          <ac:picMkLst>
            <pc:docMk/>
            <pc:sldMk cId="2152563294" sldId="341"/>
            <ac:picMk id="29" creationId="{422F4B22-08A8-5EB5-FC14-F28820E4D7A2}"/>
          </ac:picMkLst>
        </pc:picChg>
        <pc:picChg chg="add mod">
          <ac:chgData name="Sydney Sebulsky" userId="36786060-768d-4395-8d94-7ac2629aff1f" providerId="ADAL" clId="{FF0A4EF4-5691-40FD-BA6D-7FF7B44A55AE}" dt="2025-08-04T15:46:13.081" v="1075" actId="1076"/>
          <ac:picMkLst>
            <pc:docMk/>
            <pc:sldMk cId="2152563294" sldId="341"/>
            <ac:picMk id="1030" creationId="{AAF20DED-99FE-564F-0F8E-99533F001400}"/>
          </ac:picMkLst>
        </pc:picChg>
        <pc:cxnChg chg="add mod">
          <ac:chgData name="Sydney Sebulsky" userId="36786060-768d-4395-8d94-7ac2629aff1f" providerId="ADAL" clId="{FF0A4EF4-5691-40FD-BA6D-7FF7B44A55AE}" dt="2025-08-03T17:47:48.954" v="32"/>
          <ac:cxnSpMkLst>
            <pc:docMk/>
            <pc:sldMk cId="2152563294" sldId="341"/>
            <ac:cxnSpMk id="8" creationId="{A4877DA2-D04B-FB67-A3BB-AAFA23988D94}"/>
          </ac:cxnSpMkLst>
        </pc:cxnChg>
      </pc:sldChg>
      <pc:sldChg chg="add del mod modShow">
        <pc:chgData name="Sydney Sebulsky" userId="36786060-768d-4395-8d94-7ac2629aff1f" providerId="ADAL" clId="{FF0A4EF4-5691-40FD-BA6D-7FF7B44A55AE}" dt="2025-08-05T20:17:58.872" v="1694" actId="47"/>
        <pc:sldMkLst>
          <pc:docMk/>
          <pc:sldMk cId="1665025057" sldId="2214"/>
        </pc:sldMkLst>
      </pc:sldChg>
      <pc:sldChg chg="del">
        <pc:chgData name="Sydney Sebulsky" userId="36786060-768d-4395-8d94-7ac2629aff1f" providerId="ADAL" clId="{FF0A4EF4-5691-40FD-BA6D-7FF7B44A55AE}" dt="2025-08-04T16:42:21.443" v="1356" actId="47"/>
        <pc:sldMkLst>
          <pc:docMk/>
          <pc:sldMk cId="123628392" sldId="4592"/>
        </pc:sldMkLst>
      </pc:sldChg>
      <pc:sldChg chg="del">
        <pc:chgData name="Sydney Sebulsky" userId="36786060-768d-4395-8d94-7ac2629aff1f" providerId="ADAL" clId="{FF0A4EF4-5691-40FD-BA6D-7FF7B44A55AE}" dt="2025-08-04T16:42:28.280" v="1358" actId="47"/>
        <pc:sldMkLst>
          <pc:docMk/>
          <pc:sldMk cId="2030608804" sldId="4623"/>
        </pc:sldMkLst>
      </pc:sldChg>
      <pc:sldChg chg="addSp delSp modSp add del mod ord">
        <pc:chgData name="Sydney Sebulsky" userId="36786060-768d-4395-8d94-7ac2629aff1f" providerId="ADAL" clId="{FF0A4EF4-5691-40FD-BA6D-7FF7B44A55AE}" dt="2025-08-05T20:31:09.001" v="3213" actId="14100"/>
        <pc:sldMkLst>
          <pc:docMk/>
          <pc:sldMk cId="3823867331" sldId="4642"/>
        </pc:sldMkLst>
        <pc:spChg chg="add mod ord">
          <ac:chgData name="Sydney Sebulsky" userId="36786060-768d-4395-8d94-7ac2629aff1f" providerId="ADAL" clId="{FF0A4EF4-5691-40FD-BA6D-7FF7B44A55AE}" dt="2025-08-05T20:28:11.679" v="3190" actId="207"/>
          <ac:spMkLst>
            <pc:docMk/>
            <pc:sldMk cId="3823867331" sldId="4642"/>
            <ac:spMk id="11" creationId="{B5D09AF3-AE10-B548-C3C9-44561BF3B570}"/>
          </ac:spMkLst>
        </pc:spChg>
        <pc:picChg chg="add del mod ord">
          <ac:chgData name="Sydney Sebulsky" userId="36786060-768d-4395-8d94-7ac2629aff1f" providerId="ADAL" clId="{FF0A4EF4-5691-40FD-BA6D-7FF7B44A55AE}" dt="2025-08-05T20:31:00.728" v="3209" actId="478"/>
          <ac:picMkLst>
            <pc:docMk/>
            <pc:sldMk cId="3823867331" sldId="4642"/>
            <ac:picMk id="4" creationId="{F403DBB3-9BFC-5567-621D-F5AFF0199064}"/>
          </ac:picMkLst>
        </pc:picChg>
        <pc:picChg chg="add mod ord">
          <ac:chgData name="Sydney Sebulsky" userId="36786060-768d-4395-8d94-7ac2629aff1f" providerId="ADAL" clId="{FF0A4EF4-5691-40FD-BA6D-7FF7B44A55AE}" dt="2025-08-05T20:31:09.001" v="3213" actId="14100"/>
          <ac:picMkLst>
            <pc:docMk/>
            <pc:sldMk cId="3823867331" sldId="4642"/>
            <ac:picMk id="8" creationId="{3FE189E8-C09E-3F9A-DD26-CC13ACA51F61}"/>
          </ac:picMkLst>
        </pc:picChg>
        <pc:picChg chg="add del mod ord">
          <ac:chgData name="Sydney Sebulsky" userId="36786060-768d-4395-8d94-7ac2629aff1f" providerId="ADAL" clId="{FF0A4EF4-5691-40FD-BA6D-7FF7B44A55AE}" dt="2025-08-05T20:25:55.378" v="3176"/>
          <ac:picMkLst>
            <pc:docMk/>
            <pc:sldMk cId="3823867331" sldId="4642"/>
            <ac:picMk id="8" creationId="{71A99082-E29F-2A23-E165-9CC1A009FFBE}"/>
          </ac:picMkLst>
        </pc:picChg>
        <pc:picChg chg="add mod ord">
          <ac:chgData name="Sydney Sebulsky" userId="36786060-768d-4395-8d94-7ac2629aff1f" providerId="ADAL" clId="{FF0A4EF4-5691-40FD-BA6D-7FF7B44A55AE}" dt="2025-08-05T20:25:52.472" v="3170" actId="1076"/>
          <ac:picMkLst>
            <pc:docMk/>
            <pc:sldMk cId="3823867331" sldId="4642"/>
            <ac:picMk id="10" creationId="{A27FB641-EC80-C6CB-674E-9BFDF689087D}"/>
          </ac:picMkLst>
        </pc:picChg>
      </pc:sldChg>
      <pc:sldChg chg="modSp add ord modNotesTx">
        <pc:chgData name="Sydney Sebulsky" userId="36786060-768d-4395-8d94-7ac2629aff1f" providerId="ADAL" clId="{FF0A4EF4-5691-40FD-BA6D-7FF7B44A55AE}" dt="2025-08-05T20:22:55.648" v="3145" actId="20577"/>
        <pc:sldMkLst>
          <pc:docMk/>
          <pc:sldMk cId="3862192087" sldId="2147471912"/>
        </pc:sldMkLst>
        <pc:spChg chg="mod">
          <ac:chgData name="Sydney Sebulsky" userId="36786060-768d-4395-8d94-7ac2629aff1f" providerId="ADAL" clId="{FF0A4EF4-5691-40FD-BA6D-7FF7B44A55AE}" dt="2025-08-04T13:13:43.918" v="1064" actId="113"/>
          <ac:spMkLst>
            <pc:docMk/>
            <pc:sldMk cId="3862192087" sldId="2147471912"/>
            <ac:spMk id="9" creationId="{E1AB51E4-6FC6-C244-B26C-79A3D6D80DF7}"/>
          </ac:spMkLst>
        </pc:spChg>
      </pc:sldChg>
      <pc:sldChg chg="addSp delSp modSp add del mod ord modShow">
        <pc:chgData name="Sydney Sebulsky" userId="36786060-768d-4395-8d94-7ac2629aff1f" providerId="ADAL" clId="{FF0A4EF4-5691-40FD-BA6D-7FF7B44A55AE}" dt="2025-08-05T20:30:25.613" v="3203" actId="14100"/>
        <pc:sldMkLst>
          <pc:docMk/>
          <pc:sldMk cId="2500911220" sldId="2147471913"/>
        </pc:sldMkLst>
        <pc:spChg chg="mod">
          <ac:chgData name="Sydney Sebulsky" userId="36786060-768d-4395-8d94-7ac2629aff1f" providerId="ADAL" clId="{FF0A4EF4-5691-40FD-BA6D-7FF7B44A55AE}" dt="2025-08-05T20:15:09.892" v="1660" actId="20577"/>
          <ac:spMkLst>
            <pc:docMk/>
            <pc:sldMk cId="2500911220" sldId="2147471913"/>
            <ac:spMk id="6" creationId="{95E51578-F149-9CC5-4DE6-F06E9F0AD346}"/>
          </ac:spMkLst>
        </pc:spChg>
        <pc:spChg chg="add mod">
          <ac:chgData name="Sydney Sebulsky" userId="36786060-768d-4395-8d94-7ac2629aff1f" providerId="ADAL" clId="{FF0A4EF4-5691-40FD-BA6D-7FF7B44A55AE}" dt="2025-08-05T20:15:33.663" v="1677" actId="1076"/>
          <ac:spMkLst>
            <pc:docMk/>
            <pc:sldMk cId="2500911220" sldId="2147471913"/>
            <ac:spMk id="9" creationId="{68F38FED-E6C6-7114-184A-233699745AEA}"/>
          </ac:spMkLst>
        </pc:spChg>
        <pc:spChg chg="add mod">
          <ac:chgData name="Sydney Sebulsky" userId="36786060-768d-4395-8d94-7ac2629aff1f" providerId="ADAL" clId="{FF0A4EF4-5691-40FD-BA6D-7FF7B44A55AE}" dt="2025-08-05T20:14:24.433" v="1613" actId="20577"/>
          <ac:spMkLst>
            <pc:docMk/>
            <pc:sldMk cId="2500911220" sldId="2147471913"/>
            <ac:spMk id="12" creationId="{DC16B623-4594-1C89-29B7-965AC42173EE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17" creationId="{F04339C4-28FD-920F-2E28-0F8E7E9091B7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21" creationId="{C4267C06-97C7-AC16-5493-405D0B11DF1B}"/>
          </ac:spMkLst>
        </pc:spChg>
        <pc:spChg chg="mod">
          <ac:chgData name="Sydney Sebulsky" userId="36786060-768d-4395-8d94-7ac2629aff1f" providerId="ADAL" clId="{FF0A4EF4-5691-40FD-BA6D-7FF7B44A55AE}" dt="2025-08-05T20:15:49.356" v="1679" actId="207"/>
          <ac:spMkLst>
            <pc:docMk/>
            <pc:sldMk cId="2500911220" sldId="2147471913"/>
            <ac:spMk id="22" creationId="{85B59EAB-855F-6F44-E4AF-84C3CFD62A71}"/>
          </ac:spMkLst>
        </pc:spChg>
        <pc:spChg chg="mod">
          <ac:chgData name="Sydney Sebulsky" userId="36786060-768d-4395-8d94-7ac2629aff1f" providerId="ADAL" clId="{FF0A4EF4-5691-40FD-BA6D-7FF7B44A55AE}" dt="2025-08-05T20:15:49.356" v="1679" actId="207"/>
          <ac:spMkLst>
            <pc:docMk/>
            <pc:sldMk cId="2500911220" sldId="2147471913"/>
            <ac:spMk id="24" creationId="{16773B2E-A6BF-E03C-BE6F-7E0478B99128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29" creationId="{40A78581-D23C-0ED8-3EC4-08DDB2FF8AC5}"/>
          </ac:spMkLst>
        </pc:spChg>
        <pc:spChg chg="mod">
          <ac:chgData name="Sydney Sebulsky" userId="36786060-768d-4395-8d94-7ac2629aff1f" providerId="ADAL" clId="{FF0A4EF4-5691-40FD-BA6D-7FF7B44A55AE}" dt="2025-08-05T20:15:49.356" v="1679" actId="207"/>
          <ac:spMkLst>
            <pc:docMk/>
            <pc:sldMk cId="2500911220" sldId="2147471913"/>
            <ac:spMk id="30" creationId="{401AF24A-1E29-BE2B-41F2-560EDE8ED506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33" creationId="{410845A4-ED42-FF22-41DF-2C33C61831BD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41" creationId="{BFA1234F-4CAD-B052-C764-3118DC902BEC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43" creationId="{68FBF597-3C29-5C4F-AF1D-6BF22B6FF1E6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44" creationId="{EC3CA572-E72C-39EE-3D1B-5A3D8D9BCDF7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45" creationId="{EDAB85D1-759C-F21E-EBAF-943E5DF409B9}"/>
          </ac:spMkLst>
        </pc:spChg>
        <pc:spChg chg="mod">
          <ac:chgData name="Sydney Sebulsky" userId="36786060-768d-4395-8d94-7ac2629aff1f" providerId="ADAL" clId="{FF0A4EF4-5691-40FD-BA6D-7FF7B44A55AE}" dt="2025-08-05T20:15:37.922" v="1678" actId="207"/>
          <ac:spMkLst>
            <pc:docMk/>
            <pc:sldMk cId="2500911220" sldId="2147471913"/>
            <ac:spMk id="47" creationId="{7E95E229-7491-3FAE-D8E7-197C95880EE9}"/>
          </ac:spMkLst>
        </pc:spChg>
        <pc:spChg chg="mod">
          <ac:chgData name="Sydney Sebulsky" userId="36786060-768d-4395-8d94-7ac2629aff1f" providerId="ADAL" clId="{FF0A4EF4-5691-40FD-BA6D-7FF7B44A55AE}" dt="2025-08-05T20:15:49.356" v="1679" actId="207"/>
          <ac:spMkLst>
            <pc:docMk/>
            <pc:sldMk cId="2500911220" sldId="2147471913"/>
            <ac:spMk id="56" creationId="{E133048D-2CD6-D4B9-40E2-28D76AF443C3}"/>
          </ac:spMkLst>
        </pc:spChg>
        <pc:spChg chg="del">
          <ac:chgData name="Sydney Sebulsky" userId="36786060-768d-4395-8d94-7ac2629aff1f" providerId="ADAL" clId="{FF0A4EF4-5691-40FD-BA6D-7FF7B44A55AE}" dt="2025-08-05T20:14:45.949" v="1620" actId="478"/>
          <ac:spMkLst>
            <pc:docMk/>
            <pc:sldMk cId="2500911220" sldId="2147471913"/>
            <ac:spMk id="65" creationId="{5A9AFD3B-052E-D729-C6E7-7875185398E8}"/>
          </ac:spMkLst>
        </pc:spChg>
        <pc:grpChg chg="mod">
          <ac:chgData name="Sydney Sebulsky" userId="36786060-768d-4395-8d94-7ac2629aff1f" providerId="ADAL" clId="{FF0A4EF4-5691-40FD-BA6D-7FF7B44A55AE}" dt="2025-08-05T20:16:13.784" v="1681" actId="1076"/>
          <ac:grpSpMkLst>
            <pc:docMk/>
            <pc:sldMk cId="2500911220" sldId="2147471913"/>
            <ac:grpSpMk id="13" creationId="{12BA7C90-4D21-D670-4DEF-78F061F530D4}"/>
          </ac:grpSpMkLst>
        </pc:grpChg>
        <pc:picChg chg="del mod">
          <ac:chgData name="Sydney Sebulsky" userId="36786060-768d-4395-8d94-7ac2629aff1f" providerId="ADAL" clId="{FF0A4EF4-5691-40FD-BA6D-7FF7B44A55AE}" dt="2025-08-05T20:30:15.721" v="3199" actId="478"/>
          <ac:picMkLst>
            <pc:docMk/>
            <pc:sldMk cId="2500911220" sldId="2147471913"/>
            <ac:picMk id="4" creationId="{271179CF-1E94-8C6A-6A85-922A5169A842}"/>
          </ac:picMkLst>
        </pc:picChg>
        <pc:picChg chg="mod">
          <ac:chgData name="Sydney Sebulsky" userId="36786060-768d-4395-8d94-7ac2629aff1f" providerId="ADAL" clId="{FF0A4EF4-5691-40FD-BA6D-7FF7B44A55AE}" dt="2025-08-05T20:14:29.036" v="1615" actId="1076"/>
          <ac:picMkLst>
            <pc:docMk/>
            <pc:sldMk cId="2500911220" sldId="2147471913"/>
            <ac:picMk id="8" creationId="{A1DB90B9-823F-DF88-496E-18CC5510998B}"/>
          </ac:picMkLst>
        </pc:picChg>
        <pc:picChg chg="mod">
          <ac:chgData name="Sydney Sebulsky" userId="36786060-768d-4395-8d94-7ac2629aff1f" providerId="ADAL" clId="{FF0A4EF4-5691-40FD-BA6D-7FF7B44A55AE}" dt="2025-08-05T20:14:27.777" v="1614" actId="1076"/>
          <ac:picMkLst>
            <pc:docMk/>
            <pc:sldMk cId="2500911220" sldId="2147471913"/>
            <ac:picMk id="10" creationId="{2B83AB70-99C3-8D50-611F-2B81E66AEC97}"/>
          </ac:picMkLst>
        </pc:picChg>
        <pc:picChg chg="add mod modCrop">
          <ac:chgData name="Sydney Sebulsky" userId="36786060-768d-4395-8d94-7ac2629aff1f" providerId="ADAL" clId="{FF0A4EF4-5691-40FD-BA6D-7FF7B44A55AE}" dt="2025-08-05T20:30:25.613" v="3203" actId="14100"/>
          <ac:picMkLst>
            <pc:docMk/>
            <pc:sldMk cId="2500911220" sldId="2147471913"/>
            <ac:picMk id="65" creationId="{F74FD6B7-13A3-AA51-A75F-88CF6F572894}"/>
          </ac:picMkLst>
        </pc:picChg>
        <pc:picChg chg="add del mod">
          <ac:chgData name="Sydney Sebulsky" userId="36786060-768d-4395-8d94-7ac2629aff1f" providerId="ADAL" clId="{FF0A4EF4-5691-40FD-BA6D-7FF7B44A55AE}" dt="2025-08-05T20:17:43.799" v="1691" actId="478"/>
          <ac:picMkLst>
            <pc:docMk/>
            <pc:sldMk cId="2500911220" sldId="2147471913"/>
            <ac:picMk id="66" creationId="{7271D89A-1F6E-069C-8154-FBA71E0E841C}"/>
          </ac:picMkLst>
        </pc:picChg>
        <pc:cxnChg chg="mod">
          <ac:chgData name="Sydney Sebulsky" userId="36786060-768d-4395-8d94-7ac2629aff1f" providerId="ADAL" clId="{FF0A4EF4-5691-40FD-BA6D-7FF7B44A55AE}" dt="2025-08-05T20:14:04.952" v="1603" actId="1076"/>
          <ac:cxnSpMkLst>
            <pc:docMk/>
            <pc:sldMk cId="2500911220" sldId="2147471913"/>
            <ac:cxnSpMk id="11" creationId="{9078D39D-7FE2-17F5-94E8-43E1D0F8C7A1}"/>
          </ac:cxnSpMkLst>
        </pc:cxnChg>
      </pc:sldChg>
      <pc:sldChg chg="del ord">
        <pc:chgData name="Sydney Sebulsky" userId="36786060-768d-4395-8d94-7ac2629aff1f" providerId="ADAL" clId="{FF0A4EF4-5691-40FD-BA6D-7FF7B44A55AE}" dt="2025-08-04T16:42:29.887" v="1359" actId="47"/>
        <pc:sldMkLst>
          <pc:docMk/>
          <pc:sldMk cId="26200076" sldId="2147471915"/>
        </pc:sldMkLst>
      </pc:sldChg>
      <pc:sldChg chg="ord modNotesTx">
        <pc:chgData name="Sydney Sebulsky" userId="36786060-768d-4395-8d94-7ac2629aff1f" providerId="ADAL" clId="{FF0A4EF4-5691-40FD-BA6D-7FF7B44A55AE}" dt="2025-08-05T20:22:00.234" v="2869" actId="20577"/>
        <pc:sldMkLst>
          <pc:docMk/>
          <pc:sldMk cId="1790942208" sldId="2147471919"/>
        </pc:sldMkLst>
      </pc:sldChg>
      <pc:sldChg chg="addSp delSp modSp mod ord">
        <pc:chgData name="Sydney Sebulsky" userId="36786060-768d-4395-8d94-7ac2629aff1f" providerId="ADAL" clId="{FF0A4EF4-5691-40FD-BA6D-7FF7B44A55AE}" dt="2025-08-05T20:29:58.605" v="3198" actId="14100"/>
        <pc:sldMkLst>
          <pc:docMk/>
          <pc:sldMk cId="3267977053" sldId="2147471920"/>
        </pc:sldMkLst>
        <pc:spChg chg="add del">
          <ac:chgData name="Sydney Sebulsky" userId="36786060-768d-4395-8d94-7ac2629aff1f" providerId="ADAL" clId="{FF0A4EF4-5691-40FD-BA6D-7FF7B44A55AE}" dt="2025-08-04T15:58:00.462" v="1181" actId="478"/>
          <ac:spMkLst>
            <pc:docMk/>
            <pc:sldMk cId="3267977053" sldId="2147471920"/>
            <ac:spMk id="5" creationId="{E78DD6DB-CD98-CC20-B918-4489333C9CEA}"/>
          </ac:spMkLst>
        </pc:spChg>
        <pc:spChg chg="add del">
          <ac:chgData name="Sydney Sebulsky" userId="36786060-768d-4395-8d94-7ac2629aff1f" providerId="ADAL" clId="{FF0A4EF4-5691-40FD-BA6D-7FF7B44A55AE}" dt="2025-08-04T15:58:00.462" v="1181" actId="478"/>
          <ac:spMkLst>
            <pc:docMk/>
            <pc:sldMk cId="3267977053" sldId="2147471920"/>
            <ac:spMk id="6" creationId="{E9E516F3-F462-3757-82F3-5E3173320FC6}"/>
          </ac:spMkLst>
        </pc:spChg>
        <pc:spChg chg="add del mod">
          <ac:chgData name="Sydney Sebulsky" userId="36786060-768d-4395-8d94-7ac2629aff1f" providerId="ADAL" clId="{FF0A4EF4-5691-40FD-BA6D-7FF7B44A55AE}" dt="2025-08-04T15:55:22.287" v="1105" actId="478"/>
          <ac:spMkLst>
            <pc:docMk/>
            <pc:sldMk cId="3267977053" sldId="2147471920"/>
            <ac:spMk id="7" creationId="{0DEBDFC0-8785-EF94-D113-8EA9DA286003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12" creationId="{03390BDA-9185-1C47-068E-6E730A3F1324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26" creationId="{4ECAEE20-4441-57C6-485F-40934E4EFEC1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36" creationId="{69BD0180-C1FC-C103-8A67-FD33FA023416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37" creationId="{5853A3F3-4237-6DA2-B4D1-DD818A43FF54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39" creationId="{107BB39D-0588-A380-0A79-F03C947082DF}"/>
          </ac:spMkLst>
        </pc:spChg>
        <pc:spChg chg="mod">
          <ac:chgData name="Sydney Sebulsky" userId="36786060-768d-4395-8d94-7ac2629aff1f" providerId="ADAL" clId="{FF0A4EF4-5691-40FD-BA6D-7FF7B44A55AE}" dt="2025-08-04T15:55:30.601" v="1108" actId="1076"/>
          <ac:spMkLst>
            <pc:docMk/>
            <pc:sldMk cId="3267977053" sldId="2147471920"/>
            <ac:spMk id="44" creationId="{B1533E19-D350-5831-6BB7-021BA29FA96D}"/>
          </ac:spMkLst>
        </pc:spChg>
        <pc:spChg chg="mod">
          <ac:chgData name="Sydney Sebulsky" userId="36786060-768d-4395-8d94-7ac2629aff1f" providerId="ADAL" clId="{FF0A4EF4-5691-40FD-BA6D-7FF7B44A55AE}" dt="2025-08-04T15:55:27.878" v="1107" actId="1076"/>
          <ac:spMkLst>
            <pc:docMk/>
            <pc:sldMk cId="3267977053" sldId="2147471920"/>
            <ac:spMk id="46" creationId="{1DB118F4-903D-28B8-C831-D77770BF0512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49" creationId="{355D237B-483B-BEDE-6C51-6014277D3685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50" creationId="{79D4684E-E88A-AF79-EF14-C03AD2B17594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56" creationId="{037C4B94-60E4-A79D-D9C9-D6BE98D1917F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58" creationId="{60CC641B-F31E-2260-7785-F58C64D493E5}"/>
          </ac:spMkLst>
        </pc:spChg>
        <pc:spChg chg="mod">
          <ac:chgData name="Sydney Sebulsky" userId="36786060-768d-4395-8d94-7ac2629aff1f" providerId="ADAL" clId="{FF0A4EF4-5691-40FD-BA6D-7FF7B44A55AE}" dt="2025-08-04T15:49:01.477" v="1090"/>
          <ac:spMkLst>
            <pc:docMk/>
            <pc:sldMk cId="3267977053" sldId="2147471920"/>
            <ac:spMk id="66" creationId="{617713DF-DBA9-AC4F-9E02-6C81F62B55E4}"/>
          </ac:spMkLst>
        </pc:spChg>
        <pc:spChg chg="add mod">
          <ac:chgData name="Sydney Sebulsky" userId="36786060-768d-4395-8d94-7ac2629aff1f" providerId="ADAL" clId="{FF0A4EF4-5691-40FD-BA6D-7FF7B44A55AE}" dt="2025-08-04T15:55:43.769" v="1113" actId="1076"/>
          <ac:spMkLst>
            <pc:docMk/>
            <pc:sldMk cId="3267977053" sldId="2147471920"/>
            <ac:spMk id="71" creationId="{BBFEFD93-A6AB-BDF0-DECA-34C05F7F3F1A}"/>
          </ac:spMkLst>
        </pc:spChg>
        <pc:spChg chg="add mod">
          <ac:chgData name="Sydney Sebulsky" userId="36786060-768d-4395-8d94-7ac2629aff1f" providerId="ADAL" clId="{FF0A4EF4-5691-40FD-BA6D-7FF7B44A55AE}" dt="2025-08-04T15:55:43.769" v="1113" actId="1076"/>
          <ac:spMkLst>
            <pc:docMk/>
            <pc:sldMk cId="3267977053" sldId="2147471920"/>
            <ac:spMk id="72" creationId="{0204B436-3A37-8F8E-0C74-6FFB121C2B4C}"/>
          </ac:spMkLst>
        </pc:spChg>
        <pc:spChg chg="add mod">
          <ac:chgData name="Sydney Sebulsky" userId="36786060-768d-4395-8d94-7ac2629aff1f" providerId="ADAL" clId="{FF0A4EF4-5691-40FD-BA6D-7FF7B44A55AE}" dt="2025-08-04T15:55:43.769" v="1113" actId="1076"/>
          <ac:spMkLst>
            <pc:docMk/>
            <pc:sldMk cId="3267977053" sldId="2147471920"/>
            <ac:spMk id="126" creationId="{F6F1320B-110A-78FE-BF9F-26FA7164EF0F}"/>
          </ac:spMkLst>
        </pc:spChg>
        <pc:spChg chg="add mod">
          <ac:chgData name="Sydney Sebulsky" userId="36786060-768d-4395-8d94-7ac2629aff1f" providerId="ADAL" clId="{FF0A4EF4-5691-40FD-BA6D-7FF7B44A55AE}" dt="2025-08-04T15:55:43.769" v="1113" actId="1076"/>
          <ac:spMkLst>
            <pc:docMk/>
            <pc:sldMk cId="3267977053" sldId="2147471920"/>
            <ac:spMk id="127" creationId="{5A3B085E-F61A-A94C-9406-3B04DFE1FA71}"/>
          </ac:spMkLst>
        </pc:spChg>
        <pc:spChg chg="add del mod">
          <ac:chgData name="Sydney Sebulsky" userId="36786060-768d-4395-8d94-7ac2629aff1f" providerId="ADAL" clId="{FF0A4EF4-5691-40FD-BA6D-7FF7B44A55AE}" dt="2025-08-04T15:58:03.100" v="1183" actId="478"/>
          <ac:spMkLst>
            <pc:docMk/>
            <pc:sldMk cId="3267977053" sldId="2147471920"/>
            <ac:spMk id="128" creationId="{941E82C5-5B09-A7DA-C861-8C5D8181BC01}"/>
          </ac:spMkLst>
        </pc:spChg>
        <pc:spChg chg="add del mod">
          <ac:chgData name="Sydney Sebulsky" userId="36786060-768d-4395-8d94-7ac2629aff1f" providerId="ADAL" clId="{FF0A4EF4-5691-40FD-BA6D-7FF7B44A55AE}" dt="2025-08-04T15:58:02.621" v="1182" actId="478"/>
          <ac:spMkLst>
            <pc:docMk/>
            <pc:sldMk cId="3267977053" sldId="2147471920"/>
            <ac:spMk id="129" creationId="{8BA81F42-8E7B-F8A2-F257-621F7CF6D9AA}"/>
          </ac:spMkLst>
        </pc:spChg>
        <pc:grpChg chg="mod">
          <ac:chgData name="Sydney Sebulsky" userId="36786060-768d-4395-8d94-7ac2629aff1f" providerId="ADAL" clId="{FF0A4EF4-5691-40FD-BA6D-7FF7B44A55AE}" dt="2025-08-04T15:55:47.110" v="1114" actId="14100"/>
          <ac:grpSpMkLst>
            <pc:docMk/>
            <pc:sldMk cId="3267977053" sldId="2147471920"/>
            <ac:grpSpMk id="8" creationId="{441189A7-F351-0155-A809-AEB42C7AB257}"/>
          </ac:grpSpMkLst>
        </pc:grpChg>
        <pc:grpChg chg="del mod">
          <ac:chgData name="Sydney Sebulsky" userId="36786060-768d-4395-8d94-7ac2629aff1f" providerId="ADAL" clId="{FF0A4EF4-5691-40FD-BA6D-7FF7B44A55AE}" dt="2025-08-04T15:49:00.531" v="1089" actId="478"/>
          <ac:grpSpMkLst>
            <pc:docMk/>
            <pc:sldMk cId="3267977053" sldId="2147471920"/>
            <ac:grpSpMk id="74" creationId="{BBD7E5D1-5423-2F62-B229-0A7F06C48E1A}"/>
          </ac:grpSpMkLst>
        </pc:grpChg>
        <pc:graphicFrameChg chg="mod">
          <ac:chgData name="Sydney Sebulsky" userId="36786060-768d-4395-8d94-7ac2629aff1f" providerId="ADAL" clId="{FF0A4EF4-5691-40FD-BA6D-7FF7B44A55AE}" dt="2025-08-04T15:46:42.328" v="1076" actId="14100"/>
          <ac:graphicFrameMkLst>
            <pc:docMk/>
            <pc:sldMk cId="3267977053" sldId="2147471920"/>
            <ac:graphicFrameMk id="38" creationId="{654D4EAD-2731-40AF-D290-C8958B6C3F5E}"/>
          </ac:graphicFrameMkLst>
        </pc:graphicFrameChg>
        <pc:picChg chg="del mod">
          <ac:chgData name="Sydney Sebulsky" userId="36786060-768d-4395-8d94-7ac2629aff1f" providerId="ADAL" clId="{FF0A4EF4-5691-40FD-BA6D-7FF7B44A55AE}" dt="2025-08-05T20:29:49.169" v="3195" actId="478"/>
          <ac:picMkLst>
            <pc:docMk/>
            <pc:sldMk cId="3267977053" sldId="2147471920"/>
            <ac:picMk id="28" creationId="{66C7DD76-DC16-A616-6256-946292489870}"/>
          </ac:picMkLst>
        </pc:picChg>
        <pc:picChg chg="mod">
          <ac:chgData name="Sydney Sebulsky" userId="36786060-768d-4395-8d94-7ac2629aff1f" providerId="ADAL" clId="{FF0A4EF4-5691-40FD-BA6D-7FF7B44A55AE}" dt="2025-08-04T15:55:48.431" v="1115" actId="1076"/>
          <ac:picMkLst>
            <pc:docMk/>
            <pc:sldMk cId="3267977053" sldId="2147471920"/>
            <ac:picMk id="59" creationId="{08020A1B-47F6-7B43-6072-B5852ED0006B}"/>
          </ac:picMkLst>
        </pc:picChg>
        <pc:picChg chg="add mod">
          <ac:chgData name="Sydney Sebulsky" userId="36786060-768d-4395-8d94-7ac2629aff1f" providerId="ADAL" clId="{FF0A4EF4-5691-40FD-BA6D-7FF7B44A55AE}" dt="2025-08-05T20:29:58.605" v="3198" actId="14100"/>
          <ac:picMkLst>
            <pc:docMk/>
            <pc:sldMk cId="3267977053" sldId="2147471920"/>
            <ac:picMk id="74" creationId="{14280196-9DEA-775F-547F-A2A566ECC62B}"/>
          </ac:picMkLst>
        </pc:picChg>
      </pc:sldChg>
      <pc:sldChg chg="add del mod modShow">
        <pc:chgData name="Sydney Sebulsky" userId="36786060-768d-4395-8d94-7ac2629aff1f" providerId="ADAL" clId="{FF0A4EF4-5691-40FD-BA6D-7FF7B44A55AE}" dt="2025-08-05T20:17:57.974" v="1693" actId="47"/>
        <pc:sldMkLst>
          <pc:docMk/>
          <pc:sldMk cId="979339969" sldId="2147471922"/>
        </pc:sldMkLst>
      </pc:sldChg>
      <pc:sldChg chg="addSp delSp modSp del mod ord modNotesTx">
        <pc:chgData name="Sydney Sebulsky" userId="36786060-768d-4395-8d94-7ac2629aff1f" providerId="ADAL" clId="{FF0A4EF4-5691-40FD-BA6D-7FF7B44A55AE}" dt="2025-08-04T16:42:18.718" v="1355" actId="47"/>
        <pc:sldMkLst>
          <pc:docMk/>
          <pc:sldMk cId="3599520426" sldId="2147471952"/>
        </pc:sldMkLst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4" creationId="{E59C9CFF-F705-D0A5-C302-8E948D9976A4}"/>
          </ac:spMkLst>
        </pc:spChg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5" creationId="{92DBCEB2-0397-0FD6-87DC-B5A89A4EF693}"/>
          </ac:spMkLst>
        </pc:spChg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6" creationId="{80D1EA81-8194-0609-7E46-CEFFEAB4F8AB}"/>
          </ac:spMkLst>
        </pc:spChg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8" creationId="{65C4C5CB-B1E6-E521-C1D9-1E1632AA22AA}"/>
          </ac:spMkLst>
        </pc:spChg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10" creationId="{67BD186C-82F7-6A81-3151-4857DF928380}"/>
          </ac:spMkLst>
        </pc:spChg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11" creationId="{5F50DDD6-2B5C-423F-DF0F-13EB0E7EFB18}"/>
          </ac:spMkLst>
        </pc:spChg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12" creationId="{977FD942-FAD5-F440-388E-9D62C149163E}"/>
          </ac:spMkLst>
        </pc:spChg>
        <pc:spChg chg="mod">
          <ac:chgData name="Sydney Sebulsky" userId="36786060-768d-4395-8d94-7ac2629aff1f" providerId="ADAL" clId="{FF0A4EF4-5691-40FD-BA6D-7FF7B44A55AE}" dt="2025-08-04T16:00:11.270" v="1189" actId="1076"/>
          <ac:spMkLst>
            <pc:docMk/>
            <pc:sldMk cId="3599520426" sldId="2147471952"/>
            <ac:spMk id="13" creationId="{42030C6C-A3F0-B2A4-2607-FF000A68A619}"/>
          </ac:spMkLst>
        </pc:spChg>
        <pc:spChg chg="mod">
          <ac:chgData name="Sydney Sebulsky" userId="36786060-768d-4395-8d94-7ac2629aff1f" providerId="ADAL" clId="{FF0A4EF4-5691-40FD-BA6D-7FF7B44A55AE}" dt="2025-08-04T16:01:06.693" v="1255" actId="20577"/>
          <ac:spMkLst>
            <pc:docMk/>
            <pc:sldMk cId="3599520426" sldId="2147471952"/>
            <ac:spMk id="14" creationId="{9599932B-F819-0D0D-1BDE-CEA98C0D7FF9}"/>
          </ac:spMkLst>
        </pc:spChg>
        <pc:spChg chg="del">
          <ac:chgData name="Sydney Sebulsky" userId="36786060-768d-4395-8d94-7ac2629aff1f" providerId="ADAL" clId="{FF0A4EF4-5691-40FD-BA6D-7FF7B44A55AE}" dt="2025-08-04T14:54:44.567" v="1071" actId="478"/>
          <ac:spMkLst>
            <pc:docMk/>
            <pc:sldMk cId="3599520426" sldId="2147471952"/>
            <ac:spMk id="28" creationId="{10EC1C2C-FADA-9D0E-BB8B-55A7A3B543BB}"/>
          </ac:spMkLst>
        </pc:spChg>
        <pc:picChg chg="add mod">
          <ac:chgData name="Sydney Sebulsky" userId="36786060-768d-4395-8d94-7ac2629aff1f" providerId="ADAL" clId="{FF0A4EF4-5691-40FD-BA6D-7FF7B44A55AE}" dt="2025-08-04T16:00:25.023" v="1195" actId="14100"/>
          <ac:picMkLst>
            <pc:docMk/>
            <pc:sldMk cId="3599520426" sldId="2147471952"/>
            <ac:picMk id="2" creationId="{B10A444C-F0FF-F37C-A974-429DDE914FA5}"/>
          </ac:picMkLst>
        </pc:picChg>
        <pc:cxnChg chg="mod">
          <ac:chgData name="Sydney Sebulsky" userId="36786060-768d-4395-8d94-7ac2629aff1f" providerId="ADAL" clId="{FF0A4EF4-5691-40FD-BA6D-7FF7B44A55AE}" dt="2025-08-04T16:00:11.270" v="1189" actId="1076"/>
          <ac:cxnSpMkLst>
            <pc:docMk/>
            <pc:sldMk cId="3599520426" sldId="2147471952"/>
            <ac:cxnSpMk id="16" creationId="{117BE338-762A-12AD-BF2F-48947688C122}"/>
          </ac:cxnSpMkLst>
        </pc:cxnChg>
      </pc:sldChg>
      <pc:sldChg chg="del ord">
        <pc:chgData name="Sydney Sebulsky" userId="36786060-768d-4395-8d94-7ac2629aff1f" providerId="ADAL" clId="{FF0A4EF4-5691-40FD-BA6D-7FF7B44A55AE}" dt="2025-08-04T16:02:05.289" v="1273" actId="47"/>
        <pc:sldMkLst>
          <pc:docMk/>
          <pc:sldMk cId="3667231402" sldId="2147471959"/>
        </pc:sldMkLst>
      </pc:sldChg>
      <pc:sldChg chg="del">
        <pc:chgData name="Sydney Sebulsky" userId="36786060-768d-4395-8d94-7ac2629aff1f" providerId="ADAL" clId="{FF0A4EF4-5691-40FD-BA6D-7FF7B44A55AE}" dt="2025-08-04T16:42:28.280" v="1358" actId="47"/>
        <pc:sldMkLst>
          <pc:docMk/>
          <pc:sldMk cId="237785631" sldId="2147471964"/>
        </pc:sldMkLst>
      </pc:sldChg>
      <pc:sldChg chg="del">
        <pc:chgData name="Sydney Sebulsky" userId="36786060-768d-4395-8d94-7ac2629aff1f" providerId="ADAL" clId="{FF0A4EF4-5691-40FD-BA6D-7FF7B44A55AE}" dt="2025-08-04T16:42:24.176" v="1357" actId="47"/>
        <pc:sldMkLst>
          <pc:docMk/>
          <pc:sldMk cId="974327156" sldId="2147471966"/>
        </pc:sldMkLst>
      </pc:sldChg>
      <pc:sldChg chg="del">
        <pc:chgData name="Sydney Sebulsky" userId="36786060-768d-4395-8d94-7ac2629aff1f" providerId="ADAL" clId="{FF0A4EF4-5691-40FD-BA6D-7FF7B44A55AE}" dt="2025-08-04T16:42:24.176" v="1357" actId="47"/>
        <pc:sldMkLst>
          <pc:docMk/>
          <pc:sldMk cId="3926765840" sldId="2147471968"/>
        </pc:sldMkLst>
      </pc:sldChg>
      <pc:sldChg chg="del">
        <pc:chgData name="Sydney Sebulsky" userId="36786060-768d-4395-8d94-7ac2629aff1f" providerId="ADAL" clId="{FF0A4EF4-5691-40FD-BA6D-7FF7B44A55AE}" dt="2025-08-04T16:42:24.176" v="1357" actId="47"/>
        <pc:sldMkLst>
          <pc:docMk/>
          <pc:sldMk cId="705771634" sldId="2147471969"/>
        </pc:sldMkLst>
      </pc:sldChg>
      <pc:sldChg chg="add del ord">
        <pc:chgData name="Sydney Sebulsky" userId="36786060-768d-4395-8d94-7ac2629aff1f" providerId="ADAL" clId="{FF0A4EF4-5691-40FD-BA6D-7FF7B44A55AE}" dt="2025-08-05T20:18:27.327" v="1697" actId="47"/>
        <pc:sldMkLst>
          <pc:docMk/>
          <pc:sldMk cId="1104111441" sldId="2147471971"/>
        </pc:sldMkLst>
      </pc:sldChg>
      <pc:sldChg chg="del">
        <pc:chgData name="Sydney Sebulsky" userId="36786060-768d-4395-8d94-7ac2629aff1f" providerId="ADAL" clId="{FF0A4EF4-5691-40FD-BA6D-7FF7B44A55AE}" dt="2025-08-04T16:42:24.176" v="1357" actId="47"/>
        <pc:sldMkLst>
          <pc:docMk/>
          <pc:sldMk cId="3431686352" sldId="2147471972"/>
        </pc:sldMkLst>
      </pc:sldChg>
      <pc:sldChg chg="del">
        <pc:chgData name="Sydney Sebulsky" userId="36786060-768d-4395-8d94-7ac2629aff1f" providerId="ADAL" clId="{FF0A4EF4-5691-40FD-BA6D-7FF7B44A55AE}" dt="2025-08-04T16:42:24.176" v="1357" actId="47"/>
        <pc:sldMkLst>
          <pc:docMk/>
          <pc:sldMk cId="3231454933" sldId="2147471973"/>
        </pc:sldMkLst>
      </pc:sldChg>
      <pc:sldChg chg="addSp modSp mod ord modShow modNotesTx">
        <pc:chgData name="Sydney Sebulsky" userId="36786060-768d-4395-8d94-7ac2629aff1f" providerId="ADAL" clId="{FF0A4EF4-5691-40FD-BA6D-7FF7B44A55AE}" dt="2025-08-05T20:20:26.180" v="2400" actId="20577"/>
        <pc:sldMkLst>
          <pc:docMk/>
          <pc:sldMk cId="2552198003" sldId="2147471974"/>
        </pc:sldMkLst>
        <pc:spChg chg="mod">
          <ac:chgData name="Sydney Sebulsky" userId="36786060-768d-4395-8d94-7ac2629aff1f" providerId="ADAL" clId="{FF0A4EF4-5691-40FD-BA6D-7FF7B44A55AE}" dt="2025-08-04T16:42:06.754" v="1353" actId="20577"/>
          <ac:spMkLst>
            <pc:docMk/>
            <pc:sldMk cId="2552198003" sldId="2147471974"/>
            <ac:spMk id="4" creationId="{93183660-30C4-9048-10A5-1C4DE617514C}"/>
          </ac:spMkLst>
        </pc:spChg>
        <pc:spChg chg="mod">
          <ac:chgData name="Sydney Sebulsky" userId="36786060-768d-4395-8d94-7ac2629aff1f" providerId="ADAL" clId="{FF0A4EF4-5691-40FD-BA6D-7FF7B44A55AE}" dt="2025-08-04T16:41:41.755" v="1345" actId="1076"/>
          <ac:spMkLst>
            <pc:docMk/>
            <pc:sldMk cId="2552198003" sldId="2147471974"/>
            <ac:spMk id="18" creationId="{8788EA71-4F07-4BC8-D763-3C32ED2D9B44}"/>
          </ac:spMkLst>
        </pc:spChg>
        <pc:spChg chg="mod">
          <ac:chgData name="Sydney Sebulsky" userId="36786060-768d-4395-8d94-7ac2629aff1f" providerId="ADAL" clId="{FF0A4EF4-5691-40FD-BA6D-7FF7B44A55AE}" dt="2025-08-04T16:41:54.144" v="1349" actId="1037"/>
          <ac:spMkLst>
            <pc:docMk/>
            <pc:sldMk cId="2552198003" sldId="2147471974"/>
            <ac:spMk id="21" creationId="{C90C4297-4749-BD10-3E0B-2E83B8721E30}"/>
          </ac:spMkLst>
        </pc:spChg>
        <pc:grpChg chg="mod">
          <ac:chgData name="Sydney Sebulsky" userId="36786060-768d-4395-8d94-7ac2629aff1f" providerId="ADAL" clId="{FF0A4EF4-5691-40FD-BA6D-7FF7B44A55AE}" dt="2025-08-04T16:41:36.385" v="1343" actId="1036"/>
          <ac:grpSpMkLst>
            <pc:docMk/>
            <pc:sldMk cId="2552198003" sldId="2147471974"/>
            <ac:grpSpMk id="15" creationId="{AA128119-ECF5-3E87-A7E4-E9F71D80F5DD}"/>
          </ac:grpSpMkLst>
        </pc:grpChg>
        <pc:picChg chg="add mod">
          <ac:chgData name="Sydney Sebulsky" userId="36786060-768d-4395-8d94-7ac2629aff1f" providerId="ADAL" clId="{FF0A4EF4-5691-40FD-BA6D-7FF7B44A55AE}" dt="2025-08-04T16:40:49.653" v="1288" actId="14100"/>
          <ac:picMkLst>
            <pc:docMk/>
            <pc:sldMk cId="2552198003" sldId="2147471974"/>
            <ac:picMk id="5" creationId="{76342D4E-5B64-2FFA-BBAD-828C1E16C362}"/>
          </ac:picMkLst>
        </pc:picChg>
        <pc:cxnChg chg="mod">
          <ac:chgData name="Sydney Sebulsky" userId="36786060-768d-4395-8d94-7ac2629aff1f" providerId="ADAL" clId="{FF0A4EF4-5691-40FD-BA6D-7FF7B44A55AE}" dt="2025-08-04T16:41:54.144" v="1349" actId="1037"/>
          <ac:cxnSpMkLst>
            <pc:docMk/>
            <pc:sldMk cId="2552198003" sldId="2147471974"/>
            <ac:cxnSpMk id="2" creationId="{1653D3E6-4767-AA21-3202-1EFEF3BF3F8C}"/>
          </ac:cxnSpMkLst>
        </pc:cxnChg>
        <pc:cxnChg chg="mod">
          <ac:chgData name="Sydney Sebulsky" userId="36786060-768d-4395-8d94-7ac2629aff1f" providerId="ADAL" clId="{FF0A4EF4-5691-40FD-BA6D-7FF7B44A55AE}" dt="2025-08-04T16:41:47.421" v="1347" actId="14100"/>
          <ac:cxnSpMkLst>
            <pc:docMk/>
            <pc:sldMk cId="2552198003" sldId="2147471974"/>
            <ac:cxnSpMk id="3" creationId="{6268E55A-EE62-E0A5-9108-4F5366F5553B}"/>
          </ac:cxnSpMkLst>
        </pc:cxnChg>
      </pc:sldChg>
      <pc:sldChg chg="del">
        <pc:chgData name="Sydney Sebulsky" userId="36786060-768d-4395-8d94-7ac2629aff1f" providerId="ADAL" clId="{FF0A4EF4-5691-40FD-BA6D-7FF7B44A55AE}" dt="2025-08-04T16:42:21.443" v="1356" actId="47"/>
        <pc:sldMkLst>
          <pc:docMk/>
          <pc:sldMk cId="4127398750" sldId="2147471975"/>
        </pc:sldMkLst>
      </pc:sldChg>
      <pc:sldChg chg="del">
        <pc:chgData name="Sydney Sebulsky" userId="36786060-768d-4395-8d94-7ac2629aff1f" providerId="ADAL" clId="{FF0A4EF4-5691-40FD-BA6D-7FF7B44A55AE}" dt="2025-08-04T16:42:21.443" v="1356" actId="47"/>
        <pc:sldMkLst>
          <pc:docMk/>
          <pc:sldMk cId="2563501654" sldId="2147471976"/>
        </pc:sldMkLst>
      </pc:sldChg>
      <pc:sldChg chg="modSp add del mod ord">
        <pc:chgData name="Sydney Sebulsky" userId="36786060-768d-4395-8d94-7ac2629aff1f" providerId="ADAL" clId="{FF0A4EF4-5691-40FD-BA6D-7FF7B44A55AE}" dt="2025-08-05T20:16:59.834" v="1683" actId="1076"/>
        <pc:sldMkLst>
          <pc:docMk/>
          <pc:sldMk cId="1893188369" sldId="2147471977"/>
        </pc:sldMkLst>
        <pc:spChg chg="mod">
          <ac:chgData name="Sydney Sebulsky" userId="36786060-768d-4395-8d94-7ac2629aff1f" providerId="ADAL" clId="{FF0A4EF4-5691-40FD-BA6D-7FF7B44A55AE}" dt="2025-08-05T20:16:59.834" v="1683" actId="1076"/>
          <ac:spMkLst>
            <pc:docMk/>
            <pc:sldMk cId="1893188369" sldId="2147471977"/>
            <ac:spMk id="4" creationId="{0F53E40D-3916-C64B-F074-813D374C30A8}"/>
          </ac:spMkLst>
        </pc:spChg>
      </pc:sldChg>
      <pc:sldChg chg="del">
        <pc:chgData name="Sydney Sebulsky" userId="36786060-768d-4395-8d94-7ac2629aff1f" providerId="ADAL" clId="{FF0A4EF4-5691-40FD-BA6D-7FF7B44A55AE}" dt="2025-08-04T16:42:21.443" v="1356" actId="47"/>
        <pc:sldMkLst>
          <pc:docMk/>
          <pc:sldMk cId="708273040" sldId="2147471982"/>
        </pc:sldMkLst>
      </pc:sldChg>
      <pc:sldChg chg="del ord">
        <pc:chgData name="Sydney Sebulsky" userId="36786060-768d-4395-8d94-7ac2629aff1f" providerId="ADAL" clId="{FF0A4EF4-5691-40FD-BA6D-7FF7B44A55AE}" dt="2025-08-04T16:02:11.454" v="1275" actId="47"/>
        <pc:sldMkLst>
          <pc:docMk/>
          <pc:sldMk cId="2754699499" sldId="2147471983"/>
        </pc:sldMkLst>
      </pc:sldChg>
      <pc:sldChg chg="del ord">
        <pc:chgData name="Sydney Sebulsky" userId="36786060-768d-4395-8d94-7ac2629aff1f" providerId="ADAL" clId="{FF0A4EF4-5691-40FD-BA6D-7FF7B44A55AE}" dt="2025-08-04T16:02:10.053" v="1274" actId="47"/>
        <pc:sldMkLst>
          <pc:docMk/>
          <pc:sldMk cId="213725829" sldId="2147471984"/>
        </pc:sldMkLst>
      </pc:sldChg>
      <pc:sldChg chg="addSp delSp modSp add del mod modShow">
        <pc:chgData name="Sydney Sebulsky" userId="36786060-768d-4395-8d94-7ac2629aff1f" providerId="ADAL" clId="{FF0A4EF4-5691-40FD-BA6D-7FF7B44A55AE}" dt="2025-08-04T16:42:14.535" v="1354" actId="47"/>
        <pc:sldMkLst>
          <pc:docMk/>
          <pc:sldMk cId="2597386295" sldId="2147471985"/>
        </pc:sldMkLst>
        <pc:spChg chg="mod">
          <ac:chgData name="Sydney Sebulsky" userId="36786060-768d-4395-8d94-7ac2629aff1f" providerId="ADAL" clId="{FF0A4EF4-5691-40FD-BA6D-7FF7B44A55AE}" dt="2025-08-04T16:01:42.620" v="1264" actId="1076"/>
          <ac:spMkLst>
            <pc:docMk/>
            <pc:sldMk cId="2597386295" sldId="2147471985"/>
            <ac:spMk id="5" creationId="{420964A5-02F1-64EB-E7CE-1EB0D30634A8}"/>
          </ac:spMkLst>
        </pc:spChg>
        <pc:spChg chg="mod">
          <ac:chgData name="Sydney Sebulsky" userId="36786060-768d-4395-8d94-7ac2629aff1f" providerId="ADAL" clId="{FF0A4EF4-5691-40FD-BA6D-7FF7B44A55AE}" dt="2025-08-04T16:01:42.620" v="1264" actId="1076"/>
          <ac:spMkLst>
            <pc:docMk/>
            <pc:sldMk cId="2597386295" sldId="2147471985"/>
            <ac:spMk id="12" creationId="{1D094BC0-616C-0C1D-BDA5-84FBC3889BCA}"/>
          </ac:spMkLst>
        </pc:spChg>
        <pc:picChg chg="mod">
          <ac:chgData name="Sydney Sebulsky" userId="36786060-768d-4395-8d94-7ac2629aff1f" providerId="ADAL" clId="{FF0A4EF4-5691-40FD-BA6D-7FF7B44A55AE}" dt="2025-08-04T16:01:47.677" v="1267" actId="1076"/>
          <ac:picMkLst>
            <pc:docMk/>
            <pc:sldMk cId="2597386295" sldId="2147471985"/>
            <ac:picMk id="4" creationId="{D158AC2A-E846-A8CF-2E56-B53D0F7E21AD}"/>
          </ac:picMkLst>
        </pc:picChg>
        <pc:picChg chg="add del mod">
          <ac:chgData name="Sydney Sebulsky" userId="36786060-768d-4395-8d94-7ac2629aff1f" providerId="ADAL" clId="{FF0A4EF4-5691-40FD-BA6D-7FF7B44A55AE}" dt="2025-08-04T16:01:45.780" v="1266" actId="478"/>
          <ac:picMkLst>
            <pc:docMk/>
            <pc:sldMk cId="2597386295" sldId="2147471985"/>
            <ac:picMk id="7" creationId="{6552EA08-FD7A-0B08-F1B5-2E0740D8AF13}"/>
          </ac:picMkLst>
        </pc:picChg>
        <pc:picChg chg="mod">
          <ac:chgData name="Sydney Sebulsky" userId="36786060-768d-4395-8d94-7ac2629aff1f" providerId="ADAL" clId="{FF0A4EF4-5691-40FD-BA6D-7FF7B44A55AE}" dt="2025-08-04T16:01:36.300" v="1262" actId="14100"/>
          <ac:picMkLst>
            <pc:docMk/>
            <pc:sldMk cId="2597386295" sldId="2147471985"/>
            <ac:picMk id="1026" creationId="{A622E8E7-E078-8132-24AB-67CFEFD3002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5A4-4BE6-B1B4-6DC2D9477E18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A4-4BE6-B1B4-6DC2D9477E18}"/>
              </c:ext>
            </c:extLst>
          </c:dPt>
          <c:cat>
            <c:strRef>
              <c:f>Sheet1!$A$2:$A$3</c:f>
              <c:strCache>
                <c:ptCount val="2"/>
                <c:pt idx="0">
                  <c:v>Cattle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4-4BE6-B1B4-6DC2D9477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0.2769</cdr:x>
      <cdr:y>0.17143</cdr:y>
    </cdr:from>
    <cdr:to>
      <cdr:x>0.97911</cdr:x>
      <cdr:y>0.51096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3EA9FFB-BE5E-4E17-97A3-B8BD110BFB32}"/>
            </a:ext>
          </a:extLst>
        </cdr:cNvPr>
        <cdr:cNvSpPr txBox="1"/>
      </cdr:nvSpPr>
      <cdr:spPr>
        <a:xfrm xmlns:a="http://schemas.openxmlformats.org/drawingml/2006/main">
          <a:off x="745619" y="340982"/>
          <a:ext cx="1890899" cy="675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Over </a:t>
          </a:r>
          <a:r>
            <a:rPr lang="en-US" sz="16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rPr>
            <a:t>80%</a:t>
          </a:r>
        </a:p>
        <a:p xmlns:a="http://schemas.openxmlformats.org/drawingml/2006/main">
          <a:r>
            <a:rPr lang="en-US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rPr>
            <a:t>Raise Cattle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F7151-6440-EA4E-BC71-03AD48C45810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E544F-C759-EE41-808B-D9CE5B4B9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2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Intended for external use by Technical and Producer team. </a:t>
            </a:r>
          </a:p>
          <a:p>
            <a:r>
              <a:rPr lang="en-US" dirty="0"/>
              <a:t>Suited for associations, private companies, producer meeting,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544F-C759-EE41-808B-D9CE5B4B9A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9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>
          <a:extLst>
            <a:ext uri="{FF2B5EF4-FFF2-40B4-BE49-F238E27FC236}">
              <a16:creationId xmlns:a16="http://schemas.microsoft.com/office/drawing/2014/main" id="{B42592E9-99F0-F907-D414-F66D3403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1453c5c80a_0_0:notes">
            <a:extLst>
              <a:ext uri="{FF2B5EF4-FFF2-40B4-BE49-F238E27FC236}">
                <a16:creationId xmlns:a16="http://schemas.microsoft.com/office/drawing/2014/main" id="{B18B5205-76DC-7E10-7528-C5DCC14669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6" name="Google Shape;1086;g31453c5c80a_0_0:notes">
            <a:extLst>
              <a:ext uri="{FF2B5EF4-FFF2-40B4-BE49-F238E27FC236}">
                <a16:creationId xmlns:a16="http://schemas.microsoft.com/office/drawing/2014/main" id="{82A2E336-4548-C419-E6CA-E46D584DE5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Company 1 (Costco) - </a:t>
            </a:r>
            <a:r>
              <a:rPr lang="en-US" sz="14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“While we are guided by Science Based Targets, we are not in a position to adopt them until we have plans to meaningfully implement them." 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Regulatory Compliance 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Requirements for European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vs. reactive approach to anticipated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Investor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ESG-focused investor portfolio percentage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Financial institution lending requirements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Supply Chain Climate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Vulnerability assessment of agricultural suppliers and commodities to climate events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Carbon Asset Development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Engagement in generating Scope 3 intervention units (fungible, tradeable, certified carbon assets)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Reporting against a SBT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Reporting against GRI, B Corp, Customer Disclosure Requests, CDP, etc. 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Greenwashing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vs. reactive to unsubstantiated climate claims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Consumer and B2B Customer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Brand reputation impact of climate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Competitor climate commitment benchmarking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87" name="Google Shape;1087;g31453c5c80a_0_0:notes">
            <a:extLst>
              <a:ext uri="{FF2B5EF4-FFF2-40B4-BE49-F238E27FC236}">
                <a16:creationId xmlns:a16="http://schemas.microsoft.com/office/drawing/2014/main" id="{7BDAE49C-0FB8-5CE9-7120-2B6CAE127BF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00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A19E-CE1A-F73B-761F-BBB6FA9F5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B4BDD-747E-57E3-411B-D0D2380F2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9942D-D15B-984A-5AC4-B7C658A37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More than 31%</a:t>
            </a:r>
            <a:r>
              <a:rPr lang="en-US" sz="1200" b="0" i="0" strike="noStrike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of the largest publicly-traded companies</a:t>
            </a:r>
            <a:r>
              <a:rPr lang="en-US" sz="12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 in the world by revenue have committed to net-zero</a:t>
            </a:r>
            <a:r>
              <a:rPr lang="en-US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. </a:t>
            </a:r>
            <a:endParaRPr lang="en-US" sz="1200" b="0" i="0" dirty="0">
              <a:effectLst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Regardless of changing policy related to sustainability, clients are continuing to invest in sustainability and a robust and resilient </a:t>
            </a:r>
            <a:r>
              <a:rPr lang="en-US" sz="1200" b="0" i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supply chain. </a:t>
            </a:r>
            <a:endParaRPr lang="en-US" sz="12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759CA-3A43-4640-4D20-D6AFB16D9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6E1B1-F120-4042-9FDC-CB20BA7E5D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4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8A34E-8CCE-56EB-0AFE-EA183F85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A3E70-CCE1-A0BA-C69E-C112E2833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65798-93CF-A337-C3E8-9B2BFDBFE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Work with corporate clients to design programs that make sense for ranchers and farmers. </a:t>
            </a:r>
          </a:p>
          <a:p>
            <a:pPr>
              <a:defRPr/>
            </a:pPr>
            <a:r>
              <a:rPr lang="en-US" dirty="0"/>
              <a:t>Tailor the program to meet their sustainability goals. </a:t>
            </a:r>
          </a:p>
          <a:p>
            <a:pPr>
              <a:defRPr/>
            </a:pPr>
            <a:r>
              <a:rPr lang="en-US" dirty="0"/>
              <a:t>For some it’s about supporting farmers and ranchers and telling their story on the importance to the food value chain. </a:t>
            </a:r>
          </a:p>
          <a:p>
            <a:pPr>
              <a:defRPr/>
            </a:pPr>
            <a:r>
              <a:rPr lang="en-US" dirty="0"/>
              <a:t>Others want to generate insets to reduce their Scope 3 (supply chain) emissions while also having a positive impact on supple sheds they source from.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D9412-0456-89C4-88AA-D1C409D4A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9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always focus first and foremost on what makes sense for production agriculture producers. </a:t>
            </a:r>
          </a:p>
          <a:p>
            <a:r>
              <a:rPr lang="en-US" dirty="0"/>
              <a:t>How can we design a program that provides dollars to the support the practices like cover crops, forage or range plantings, or herd efficiency and productivity improvements. </a:t>
            </a:r>
          </a:p>
          <a:p>
            <a:r>
              <a:rPr lang="en-US" dirty="0"/>
              <a:t>Our goal is always a win-win for producers and buyers.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59C3C-C8EE-CB4C-894D-792B0FD31A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As of April 2025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05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D246B-2A55-8288-85DF-B276E2023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C53BE-52E7-A44A-166F-B7AE5A3C4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A3F36-6660-D0EC-F515-11DFA5F1C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84352-0906-AEFF-187B-A9706BF15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5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7DFC-9A68-F708-5D84-5E0F46B8F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66229-F285-1D77-3522-30ED77C2E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5D206-3129-3E64-ED7A-DA8F1E2E0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effectLst/>
                <a:latin typeface="Roboto Condensed" panose="02000000000000000000" pitchFamily="2" charset="0"/>
              </a:rPr>
              <a:t>Our technical advisors provide custom grazing and seeding </a:t>
            </a:r>
            <a:r>
              <a:rPr lang="en-US" sz="1200">
                <a:latin typeface="Roboto Condensed" panose="02000000000000000000" pitchFamily="2" charset="0"/>
              </a:rPr>
              <a:t>plans </a:t>
            </a:r>
            <a:r>
              <a:rPr lang="en-US" sz="1200">
                <a:effectLst/>
                <a:latin typeface="Roboto Condensed" panose="02000000000000000000" pitchFamily="2" charset="0"/>
              </a:rPr>
              <a:t>to improve operational resilience.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latin typeface="Roboto Condensed" panose="02000000000000000000" pitchFamily="2" charset="0"/>
              </a:rPr>
              <a:t>Public / Private Partnership (SDSU / OSI &amp; McDonalds)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B5DD8-5CA1-780B-0BD2-6D68B3FB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F6E04-763F-204B-8A13-57803C247E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81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544F-C759-EE41-808B-D9CE5B4B9A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err="1"/>
              <a:t>AgSpire</a:t>
            </a:r>
            <a:r>
              <a:rPr lang="en-US"/>
              <a:t> focuses on understanding your operation, your short and long-term goals and then helping identify a program that can help you advance those goals.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We spend time getting to know you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When it comes to developing programs for ranchers and farmers we focus on what's realistic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Understand they have make sense operationally and financially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59C3C-C8EE-CB4C-894D-792B0FD31A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3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97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602227" y="2259000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926000" y="2259000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249773" y="2259000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48143BD-AF60-AD1A-AB62-BB3D56170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46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96686" y="0"/>
            <a:ext cx="4644571" cy="558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CE62ECA-0C46-70B7-10BF-7CD77E9B5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0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874327" y="838200"/>
            <a:ext cx="4325257" cy="2590799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874327" y="3670300"/>
            <a:ext cx="4325257" cy="31877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3146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custGeom>
            <a:avLst/>
            <a:gdLst>
              <a:gd name="connsiteX0" fmla="*/ 0 w 12192000"/>
              <a:gd name="connsiteY0" fmla="*/ 0 h 4330700"/>
              <a:gd name="connsiteX1" fmla="*/ 12192000 w 12192000"/>
              <a:gd name="connsiteY1" fmla="*/ 0 h 4330700"/>
              <a:gd name="connsiteX2" fmla="*/ 12192000 w 12192000"/>
              <a:gd name="connsiteY2" fmla="*/ 3976107 h 4330700"/>
              <a:gd name="connsiteX3" fmla="*/ 0 w 12192000"/>
              <a:gd name="connsiteY3" fmla="*/ 3099386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30700">
                <a:moveTo>
                  <a:pt x="0" y="0"/>
                </a:moveTo>
                <a:lnTo>
                  <a:pt x="12192000" y="0"/>
                </a:lnTo>
                <a:lnTo>
                  <a:pt x="12192000" y="3976107"/>
                </a:lnTo>
                <a:cubicBezTo>
                  <a:pt x="6096001" y="5129688"/>
                  <a:pt x="6096001" y="3099386"/>
                  <a:pt x="0" y="3099386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903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558800" y="3429000"/>
            <a:ext cx="3251200" cy="2844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4025900" y="3429000"/>
            <a:ext cx="3251200" cy="28448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9656385-7423-9797-5FF1-FC09CE08D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4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36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706485A-7B6F-8F3C-350A-0ADDC7E1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5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399314" cy="5602514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05F8451-274D-226D-302E-319EA5E4A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35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40115" y="783772"/>
            <a:ext cx="3701144" cy="251097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640115" y="3599543"/>
            <a:ext cx="3701144" cy="251097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741F03E-E693-E240-C112-B82900C8A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8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950095" y="3013800"/>
            <a:ext cx="1440000" cy="1440000"/>
          </a:xfrm>
          <a:custGeom>
            <a:avLst/>
            <a:gdLst>
              <a:gd name="connsiteX0" fmla="*/ 630000 w 1260000"/>
              <a:gd name="connsiteY0" fmla="*/ 0 h 1260000"/>
              <a:gd name="connsiteX1" fmla="*/ 1260000 w 1260000"/>
              <a:gd name="connsiteY1" fmla="*/ 630000 h 1260000"/>
              <a:gd name="connsiteX2" fmla="*/ 630000 w 1260000"/>
              <a:gd name="connsiteY2" fmla="*/ 1260000 h 1260000"/>
              <a:gd name="connsiteX3" fmla="*/ 0 w 1260000"/>
              <a:gd name="connsiteY3" fmla="*/ 630000 h 1260000"/>
              <a:gd name="connsiteX4" fmla="*/ 630000 w 1260000"/>
              <a:gd name="connsiteY4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000" h="1260000"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586490" y="3013800"/>
            <a:ext cx="1440000" cy="1440000"/>
          </a:xfrm>
          <a:custGeom>
            <a:avLst/>
            <a:gdLst>
              <a:gd name="connsiteX0" fmla="*/ 630000 w 1260000"/>
              <a:gd name="connsiteY0" fmla="*/ 0 h 1260000"/>
              <a:gd name="connsiteX1" fmla="*/ 1260000 w 1260000"/>
              <a:gd name="connsiteY1" fmla="*/ 630000 h 1260000"/>
              <a:gd name="connsiteX2" fmla="*/ 630000 w 1260000"/>
              <a:gd name="connsiteY2" fmla="*/ 1260000 h 1260000"/>
              <a:gd name="connsiteX3" fmla="*/ 0 w 1260000"/>
              <a:gd name="connsiteY3" fmla="*/ 630000 h 1260000"/>
              <a:gd name="connsiteX4" fmla="*/ 630000 w 1260000"/>
              <a:gd name="connsiteY4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000" h="1260000"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04BE816-DBAF-4469-34F7-B7EB71361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30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342748" y="580571"/>
            <a:ext cx="3222170" cy="2438401"/>
          </a:xfrm>
          <a:custGeom>
            <a:avLst/>
            <a:gdLst>
              <a:gd name="connsiteX0" fmla="*/ 0 w 3222170"/>
              <a:gd name="connsiteY0" fmla="*/ 0 h 2438401"/>
              <a:gd name="connsiteX1" fmla="*/ 3222170 w 3222170"/>
              <a:gd name="connsiteY1" fmla="*/ 0 h 2438401"/>
              <a:gd name="connsiteX2" fmla="*/ 3222170 w 3222170"/>
              <a:gd name="connsiteY2" fmla="*/ 2438401 h 2438401"/>
              <a:gd name="connsiteX3" fmla="*/ 0 w 3222170"/>
              <a:gd name="connsiteY3" fmla="*/ 2438401 h 243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2170" h="2438401">
                <a:moveTo>
                  <a:pt x="0" y="0"/>
                </a:moveTo>
                <a:lnTo>
                  <a:pt x="3222170" y="0"/>
                </a:lnTo>
                <a:lnTo>
                  <a:pt x="3222170" y="2438401"/>
                </a:lnTo>
                <a:lnTo>
                  <a:pt x="0" y="243840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2748" y="3280229"/>
            <a:ext cx="2467425" cy="3018975"/>
          </a:xfrm>
          <a:custGeom>
            <a:avLst/>
            <a:gdLst>
              <a:gd name="connsiteX0" fmla="*/ 0 w 2467425"/>
              <a:gd name="connsiteY0" fmla="*/ 0 h 3018975"/>
              <a:gd name="connsiteX1" fmla="*/ 2467425 w 2467425"/>
              <a:gd name="connsiteY1" fmla="*/ 0 h 3018975"/>
              <a:gd name="connsiteX2" fmla="*/ 2467425 w 2467425"/>
              <a:gd name="connsiteY2" fmla="*/ 3018975 h 3018975"/>
              <a:gd name="connsiteX3" fmla="*/ 0 w 2467425"/>
              <a:gd name="connsiteY3" fmla="*/ 3018975 h 301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425" h="3018975">
                <a:moveTo>
                  <a:pt x="0" y="0"/>
                </a:moveTo>
                <a:lnTo>
                  <a:pt x="2467425" y="0"/>
                </a:lnTo>
                <a:lnTo>
                  <a:pt x="2467425" y="3018975"/>
                </a:lnTo>
                <a:lnTo>
                  <a:pt x="0" y="3018975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9071432" y="3265719"/>
            <a:ext cx="2641598" cy="2351315"/>
          </a:xfrm>
          <a:custGeom>
            <a:avLst/>
            <a:gdLst>
              <a:gd name="connsiteX0" fmla="*/ 0 w 2641598"/>
              <a:gd name="connsiteY0" fmla="*/ 0 h 2351315"/>
              <a:gd name="connsiteX1" fmla="*/ 2641598 w 2641598"/>
              <a:gd name="connsiteY1" fmla="*/ 0 h 2351315"/>
              <a:gd name="connsiteX2" fmla="*/ 2641598 w 2641598"/>
              <a:gd name="connsiteY2" fmla="*/ 2351315 h 2351315"/>
              <a:gd name="connsiteX3" fmla="*/ 0 w 2641598"/>
              <a:gd name="connsiteY3" fmla="*/ 2351315 h 235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598" h="2351315">
                <a:moveTo>
                  <a:pt x="0" y="0"/>
                </a:moveTo>
                <a:lnTo>
                  <a:pt x="2641598" y="0"/>
                </a:lnTo>
                <a:lnTo>
                  <a:pt x="2641598" y="2351315"/>
                </a:lnTo>
                <a:lnTo>
                  <a:pt x="0" y="2351315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859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203700"/>
            <a:ext cx="12192000" cy="26543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591994A-7ABF-09AF-EDF5-36B4ACE2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75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300" y="3429000"/>
            <a:ext cx="2667000" cy="28956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40100" y="3429000"/>
            <a:ext cx="2667000" cy="28956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184900" y="3429000"/>
            <a:ext cx="2667000" cy="28956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029700" y="3429000"/>
            <a:ext cx="2667000" cy="28956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4BF3070-B54B-9381-CDA3-050D998D3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36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801756" y="1335314"/>
            <a:ext cx="5390243" cy="5522685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23299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8686" y="856598"/>
            <a:ext cx="2525485" cy="5144804"/>
          </a:xfrm>
          <a:custGeom>
            <a:avLst/>
            <a:gdLst>
              <a:gd name="connsiteX0" fmla="*/ 272184 w 2239096"/>
              <a:gd name="connsiteY0" fmla="*/ 0 h 4798061"/>
              <a:gd name="connsiteX1" fmla="*/ 1966912 w 2239096"/>
              <a:gd name="connsiteY1" fmla="*/ 0 h 4798061"/>
              <a:gd name="connsiteX2" fmla="*/ 2239096 w 2239096"/>
              <a:gd name="connsiteY2" fmla="*/ 272185 h 4798061"/>
              <a:gd name="connsiteX3" fmla="*/ 2239096 w 2239096"/>
              <a:gd name="connsiteY3" fmla="*/ 4525878 h 4798061"/>
              <a:gd name="connsiteX4" fmla="*/ 1966912 w 2239096"/>
              <a:gd name="connsiteY4" fmla="*/ 4798061 h 4798061"/>
              <a:gd name="connsiteX5" fmla="*/ 272184 w 2239096"/>
              <a:gd name="connsiteY5" fmla="*/ 4798061 h 4798061"/>
              <a:gd name="connsiteX6" fmla="*/ 0 w 2239096"/>
              <a:gd name="connsiteY6" fmla="*/ 4525878 h 4798061"/>
              <a:gd name="connsiteX7" fmla="*/ 0 w 2239096"/>
              <a:gd name="connsiteY7" fmla="*/ 272185 h 4798061"/>
              <a:gd name="connsiteX8" fmla="*/ 272184 w 2239096"/>
              <a:gd name="connsiteY8" fmla="*/ 0 h 479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096" h="4798061">
                <a:moveTo>
                  <a:pt x="272184" y="0"/>
                </a:moveTo>
                <a:lnTo>
                  <a:pt x="1966912" y="0"/>
                </a:lnTo>
                <a:cubicBezTo>
                  <a:pt x="2117235" y="0"/>
                  <a:pt x="2239096" y="121862"/>
                  <a:pt x="2239096" y="272185"/>
                </a:cubicBezTo>
                <a:lnTo>
                  <a:pt x="2239096" y="4525878"/>
                </a:lnTo>
                <a:cubicBezTo>
                  <a:pt x="2239096" y="4676201"/>
                  <a:pt x="2117235" y="4798061"/>
                  <a:pt x="1966912" y="4798061"/>
                </a:cubicBezTo>
                <a:lnTo>
                  <a:pt x="272184" y="4798061"/>
                </a:lnTo>
                <a:cubicBezTo>
                  <a:pt x="121861" y="4798061"/>
                  <a:pt x="0" y="4676201"/>
                  <a:pt x="0" y="4525878"/>
                </a:cubicBezTo>
                <a:lnTo>
                  <a:pt x="0" y="272185"/>
                </a:lnTo>
                <a:cubicBezTo>
                  <a:pt x="0" y="121862"/>
                  <a:pt x="121861" y="0"/>
                  <a:pt x="27218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1100"/>
            </a:lvl1pPr>
          </a:lstStyle>
          <a:p>
            <a:pPr lvl="0"/>
            <a:r>
              <a:rPr lang="en-US" noProof="0"/>
              <a:t>Click icon to add picture</a:t>
            </a:r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32720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1536700"/>
            <a:ext cx="5138057" cy="35814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D48A86-17EA-7591-0790-C5875568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9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896100" y="1676400"/>
            <a:ext cx="4178300" cy="25273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0513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05F4AFF-F2EE-6967-EAD2-0C8FBB159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2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577DE6E-7614-365D-9C3D-BBC1B79A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65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4FA90B4-1AA1-2F15-ADB5-314409467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27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F05D555-57F6-E2CC-7BC8-F6D0ABF43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7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D7FBD5F-FF00-7584-66DF-A4943FD26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0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452915"/>
            <a:ext cx="12192000" cy="3046186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92C96A9-366B-0D77-4FED-73296505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9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E9312B1-4867-76AA-62D8-710D90213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06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7CCF000-12B4-EB59-6698-C2149C105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3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70742" y="930275"/>
            <a:ext cx="4325258" cy="5022849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03CD091-DB03-8B10-8349-A689E256F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87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9196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759FF4-A398-4E93-B3A7-3F6FF4027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14026"/>
            <a:ext cx="12191999" cy="2589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8260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72F9-41F2-05DB-0BD4-7ECF9271D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C5207-C6CE-303E-65A6-BAD7EECFE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9DA40-1F80-86C9-2405-DB8EF3AB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5F8F7-219B-25FA-67DF-A5BCA140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B4E01-7B8E-9656-A282-6D512E60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67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2315-38DD-4278-9D03-CAC84CB7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7E549-9F88-7C30-8A5F-AE6C99834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F0AEC-5F49-02DB-FE84-58865A20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C44AA-2B80-D88B-45AE-B77108FFF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0DC35-E765-0D3A-D2D4-EB47088E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49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E836-75F4-4B21-6E2D-AE3B93C5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C868C-E900-4C21-9B1E-CD7E85DC6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2DEB7-7CBB-E436-5D4C-663AE17E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DF5FB-2FC9-0017-7041-F6C5858F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6938-6083-FF35-8D34-7FDC19AB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24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F27BA-A03A-BEB7-648E-F10E8D29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82C8E-0D8A-4A2C-76EC-0A50788B9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FA5AA-8FB0-3518-EB50-475194F38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17B9A-2D59-1B83-7E34-5B2682A5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52A72-0903-8159-12E8-06C9CDC6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C9ECE-3386-EF12-36E0-4DA83BFA6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53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B3B2-A2FC-ED90-99DB-FE0833B7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43A3B-1CE6-6C32-3F7B-4FD1F6F26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883F8-353E-3E85-DC93-E0ED5A26D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E1FE2-7C55-CC01-0C05-05A90AB50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C69B3-2273-BFA2-8714-D4DFF6AE0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12126-4AEF-72C0-5277-7AF0275D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4ABBD-E54A-DA90-55A1-C2954F7DA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35174-D833-452B-6322-B4F911A2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6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70742" y="917575"/>
            <a:ext cx="3701143" cy="502285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9575745-CA04-AEE3-FF9A-4F603066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75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36EC9-1BD0-0E5A-059A-F9282DE7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1E57C-3E09-531D-D898-0FE4EAEF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FD8A9-7785-E33E-F856-C8B7C18B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CE9C4-302A-8B42-2D2F-8F8008D3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53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BE5129-552C-FD29-1927-4145BEBC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83007-ADC0-D33A-EF72-81D8EA1B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11392-5555-4BA1-BFC8-EDE09B54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8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80738-5F25-8110-224C-B3FC9C72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B1471-8FD2-96DD-0515-9A7404522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08AAB-13A7-4B81-7F1D-DA43A6E6E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65FC0-D9B4-C667-42D5-6EAD5C67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A0F27-DB5D-2D79-D2C3-2D94AD7F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F931C-9D29-B5E9-CB2B-24AE048C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64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AB20-A60C-C700-2B2A-BDFB2C7F9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9AE8C-8CB0-486E-3592-5BD7A4106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0E4A-8A6D-75C4-FB4C-E10C8EA2B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B064D-EA6D-0CC7-30C0-1630B383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238F1-3A3A-85DD-2E09-120C43E3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2ED7E-ACE7-7854-2546-FD96EF34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7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46D3-1E71-DBF4-248B-745AE57E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C9778-BF79-CFB4-C3DF-52FB639A7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88E0B-6E30-C926-AD2C-AD172721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E149-8F53-26F3-0EC9-6A0B720F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7E7E-04BA-5559-7598-0CE57D0B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4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B20ADE-8A18-638B-1BF5-E08AF7317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84229-DCA8-8AD0-0F81-6F161A0F5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1CB4B-8858-998B-56C4-A7859543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9158A-E6B5-A597-6A6B-018F5AA1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F1050-282E-DCFF-A425-9888AD62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244114" y="1291771"/>
            <a:ext cx="3947886" cy="5566229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399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54744" y="0"/>
            <a:ext cx="4542970" cy="486251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B05389E-A3D6-4221-33F9-D8C3BA728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5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030515"/>
            <a:ext cx="5384800" cy="4803774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F9D252-1C04-9957-766A-9B3347C48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D224031-EC9D-0343-E9A6-C417FAD91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4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23AA4D7-B1F6-51CF-58BC-596540953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5" y="304644"/>
            <a:ext cx="1818465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8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122056"/>
            <a:ext cx="9710057" cy="2735944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507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44E0A16-8811-0806-7DF1-C5F52CF586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FE5C1C2-B1CE-CEF4-6B76-1031D54466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0BCC7-B569-078A-1EF3-524B46D28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ED83222-D052-6140-BE42-CA7110FF6784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9DFE8-9FE2-AD67-DC91-8F79255FB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2CEE9-E4E0-BE09-AEFF-93EB9C3F0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7888AF6-BA2B-0C41-BB19-B19F159B1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7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8DC34-077E-3A0D-3FA2-5CF196C3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5403D-DA80-177E-C15C-32929868F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C077F-FF18-A722-2626-501BB94BE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39423-50C7-B542-8A55-52DEAC2A0D0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30DD3-0325-3AFD-C16F-B68616AA2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EDB0E-043C-0D24-3136-BD7449CF8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68299-C6DB-F94E-B96F-51B73AD8D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5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Icon&#10;&#10;Description automatically generated with low confidence">
            <a:extLst>
              <a:ext uri="{FF2B5EF4-FFF2-40B4-BE49-F238E27FC236}">
                <a16:creationId xmlns:a16="http://schemas.microsoft.com/office/drawing/2014/main" id="{4F518422-853F-968A-FF3D-1249994147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1"/>
          <a:stretch/>
        </p:blipFill>
        <p:spPr>
          <a:xfrm>
            <a:off x="0" y="0"/>
            <a:ext cx="4752317" cy="6858000"/>
          </a:xfrm>
          <a:blipFill dpi="0" rotWithShape="0">
            <a:blip r:embed="rId4"/>
            <a:srcRect/>
            <a:tile tx="0" ty="0" sx="100000" sy="100000" flip="none" algn="tl"/>
          </a:blipFill>
        </p:spPr>
      </p:pic>
      <p:sp>
        <p:nvSpPr>
          <p:cNvPr id="35844" name="TextBox 5">
            <a:extLst>
              <a:ext uri="{FF2B5EF4-FFF2-40B4-BE49-F238E27FC236}">
                <a16:creationId xmlns:a16="http://schemas.microsoft.com/office/drawing/2014/main" id="{8B1114C3-015F-E169-E813-B7F24593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011" y="4378731"/>
            <a:ext cx="636934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Advancing Sustainability </a:t>
            </a:r>
          </a:p>
          <a:p>
            <a:pPr algn="ctr" eaLnBrk="1" hangingPunct="1"/>
            <a:r>
              <a:rPr lang="en-US" altLang="en-US" sz="300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Through changes on the land</a:t>
            </a:r>
          </a:p>
        </p:txBody>
      </p:sp>
      <p:pic>
        <p:nvPicPr>
          <p:cNvPr id="6" name="Picture 5" descr="Sunset at cornfields">
            <a:extLst>
              <a:ext uri="{FF2B5EF4-FFF2-40B4-BE49-F238E27FC236}">
                <a16:creationId xmlns:a16="http://schemas.microsoft.com/office/drawing/2014/main" id="{F627236E-BC5C-CECF-BB94-BF069FB1BA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r="7539"/>
          <a:stretch/>
        </p:blipFill>
        <p:spPr>
          <a:xfrm>
            <a:off x="1314637" y="961354"/>
            <a:ext cx="4232345" cy="4909892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794400A-2E12-3C0A-78A3-CB7C2060A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97" y="1970555"/>
            <a:ext cx="3303017" cy="21309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953BEF-E23B-E99F-267D-3C14AE8A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362" y="5572544"/>
            <a:ext cx="1285455" cy="12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94D7D077-14F7-E5E4-09EB-795F0CA26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3116" cy="6954253"/>
          </a:xfrm>
          <a:prstGeom prst="rect">
            <a:avLst/>
          </a:prstGeom>
        </p:spPr>
      </p:pic>
      <p:sp>
        <p:nvSpPr>
          <p:cNvPr id="68612" name="TextBox 4">
            <a:extLst>
              <a:ext uri="{FF2B5EF4-FFF2-40B4-BE49-F238E27FC236}">
                <a16:creationId xmlns:a16="http://schemas.microsoft.com/office/drawing/2014/main" id="{65CFE05E-2EE2-A68F-1846-1DA4E93C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452" y="2728912"/>
            <a:ext cx="8380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Thank You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>
          <a:extLst>
            <a:ext uri="{FF2B5EF4-FFF2-40B4-BE49-F238E27FC236}">
              <a16:creationId xmlns:a16="http://schemas.microsoft.com/office/drawing/2014/main" id="{F00B78A4-6A20-E6E9-3B02-67FB8F600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188">
            <a:extLst>
              <a:ext uri="{FF2B5EF4-FFF2-40B4-BE49-F238E27FC236}">
                <a16:creationId xmlns:a16="http://schemas.microsoft.com/office/drawing/2014/main" id="{575D53A8-4777-E440-5391-841B7672D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40" t="-1111" r="1455" b="61281"/>
          <a:stretch/>
        </p:blipFill>
        <p:spPr>
          <a:xfrm>
            <a:off x="1" y="6582526"/>
            <a:ext cx="12192004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50E06-55EB-A47F-B847-098D164965F7}"/>
              </a:ext>
            </a:extLst>
          </p:cNvPr>
          <p:cNvSpPr txBox="1"/>
          <p:nvPr/>
        </p:nvSpPr>
        <p:spPr>
          <a:xfrm>
            <a:off x="395846" y="2668818"/>
            <a:ext cx="30487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Science Based Target (SBT)</a:t>
            </a:r>
            <a:endParaRPr lang="en-US" sz="11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D92AD-2DA4-8E02-679C-481F8679238B}"/>
              </a:ext>
            </a:extLst>
          </p:cNvPr>
          <p:cNvSpPr txBox="1"/>
          <p:nvPr/>
        </p:nvSpPr>
        <p:spPr>
          <a:xfrm>
            <a:off x="3681480" y="2604486"/>
            <a:ext cx="29412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 SBT - Certified B Corp which is tied to their brand which requires GHG-P adoption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36FAF-61BA-4F34-CE90-4C57B67D40FE}"/>
              </a:ext>
            </a:extLst>
          </p:cNvPr>
          <p:cNvSpPr txBox="1"/>
          <p:nvPr/>
        </p:nvSpPr>
        <p:spPr>
          <a:xfrm>
            <a:off x="6719929" y="2567818"/>
            <a:ext cx="2394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Yes SBT - but </a:t>
            </a:r>
            <a:r>
              <a:rPr lang="en-US" sz="1100" b="1" u="sng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doesn’t directly </a:t>
            </a:r>
            <a:r>
              <a:rPr lang="en-US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tie sustainability to their brand.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4BE67-AA6B-C8D9-1048-398ED9E2B3B1}"/>
              </a:ext>
            </a:extLst>
          </p:cNvPr>
          <p:cNvSpPr txBox="1"/>
          <p:nvPr/>
        </p:nvSpPr>
        <p:spPr>
          <a:xfrm>
            <a:off x="9413485" y="2440444"/>
            <a:ext cx="25019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Yes SBT AND </a:t>
            </a:r>
            <a:r>
              <a:rPr lang="en-US" sz="1100" b="1" u="sng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does directly</a:t>
            </a:r>
            <a:r>
              <a:rPr lang="en-US" sz="11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tie to their brand. Thought leader in sustainability, core to company culture.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74B12D-EDC6-9F67-A3BB-9A2F642D27A2}"/>
              </a:ext>
            </a:extLst>
          </p:cNvPr>
          <p:cNvSpPr/>
          <p:nvPr/>
        </p:nvSpPr>
        <p:spPr>
          <a:xfrm rot="5400000">
            <a:off x="5484613" y="3467342"/>
            <a:ext cx="516738" cy="44005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CCB87-1AFF-6638-39CB-DA3AE959846A}"/>
              </a:ext>
            </a:extLst>
          </p:cNvPr>
          <p:cNvSpPr txBox="1"/>
          <p:nvPr/>
        </p:nvSpPr>
        <p:spPr>
          <a:xfrm>
            <a:off x="1710649" y="3911147"/>
            <a:ext cx="8504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BUSINESS FACTORS INFLUENCE WHERE COMPANIES FALL ON THE  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04B4B5-0174-3652-B853-83BA735F3517}"/>
              </a:ext>
            </a:extLst>
          </p:cNvPr>
          <p:cNvSpPr txBox="1"/>
          <p:nvPr/>
        </p:nvSpPr>
        <p:spPr>
          <a:xfrm>
            <a:off x="624996" y="4374631"/>
            <a:ext cx="45872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Regulatory Compliance 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to anticipated regulations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D33A96-658A-0F49-A89A-D4237F2A1495}"/>
              </a:ext>
            </a:extLst>
          </p:cNvPr>
          <p:cNvSpPr txBox="1"/>
          <p:nvPr/>
        </p:nvSpPr>
        <p:spPr>
          <a:xfrm>
            <a:off x="6851831" y="4374631"/>
            <a:ext cx="4871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Carbon Asset Development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Engaged in Scope 3, reporting against SBT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3EFE-7C12-F779-4446-B797689299FB}"/>
              </a:ext>
            </a:extLst>
          </p:cNvPr>
          <p:cNvSpPr txBox="1"/>
          <p:nvPr/>
        </p:nvSpPr>
        <p:spPr>
          <a:xfrm>
            <a:off x="648454" y="5078210"/>
            <a:ext cx="4546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Investor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Investor portfolio or lending requirement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7AD4A3-BE91-26B4-F826-0933BB13D80E}"/>
              </a:ext>
            </a:extLst>
          </p:cNvPr>
          <p:cNvSpPr txBox="1"/>
          <p:nvPr/>
        </p:nvSpPr>
        <p:spPr>
          <a:xfrm>
            <a:off x="6851831" y="5078210"/>
            <a:ext cx="4871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Greenwashing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Proactive vs reactive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F09DA1-0E34-632D-13DF-5676EF4E4124}"/>
              </a:ext>
            </a:extLst>
          </p:cNvPr>
          <p:cNvSpPr txBox="1"/>
          <p:nvPr/>
        </p:nvSpPr>
        <p:spPr>
          <a:xfrm>
            <a:off x="6851831" y="5812345"/>
            <a:ext cx="4871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Consumer and B2B Customer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Brand and company value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47708D-5662-2165-AC4A-4BB07C7BF80C}"/>
              </a:ext>
            </a:extLst>
          </p:cNvPr>
          <p:cNvSpPr txBox="1"/>
          <p:nvPr/>
        </p:nvSpPr>
        <p:spPr>
          <a:xfrm>
            <a:off x="613450" y="5812345"/>
            <a:ext cx="4546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Supply Chain Climate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De-risk supply interruptions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E6C5E4-1235-AA99-B186-4961BB3CDC0A}"/>
              </a:ext>
            </a:extLst>
          </p:cNvPr>
          <p:cNvSpPr txBox="1">
            <a:spLocks/>
          </p:cNvSpPr>
          <p:nvPr/>
        </p:nvSpPr>
        <p:spPr bwMode="auto">
          <a:xfrm>
            <a:off x="384301" y="-60330"/>
            <a:ext cx="760755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8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Flexibility for adhering to Corporate Climate Accountability Frameworks (GHG-P, SBTi)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877DA2-D04B-FB67-A3BB-AAFA23988D94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Grocery store logo design | Premium Vector">
            <a:extLst>
              <a:ext uri="{FF2B5EF4-FFF2-40B4-BE49-F238E27FC236}">
                <a16:creationId xmlns:a16="http://schemas.microsoft.com/office/drawing/2014/main" id="{C1A5317E-9E57-E331-AF4E-AC2C590F9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12881" r="10421" b="19709"/>
          <a:stretch/>
        </p:blipFill>
        <p:spPr bwMode="auto">
          <a:xfrm>
            <a:off x="1357901" y="1451514"/>
            <a:ext cx="1231366" cy="106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ese Logos - 153+ Best Cheese Logo Ideas. Free Cheese Logo Maker. |  99designs">
            <a:extLst>
              <a:ext uri="{FF2B5EF4-FFF2-40B4-BE49-F238E27FC236}">
                <a16:creationId xmlns:a16="http://schemas.microsoft.com/office/drawing/2014/main" id="{A48D1781-203B-A462-E482-C8A3DFC76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14480" r="15397" b="14453"/>
          <a:stretch/>
        </p:blipFill>
        <p:spPr bwMode="auto">
          <a:xfrm>
            <a:off x="4494442" y="1394261"/>
            <a:ext cx="1163339" cy="114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st Food Logos - 240+ Best Fast Food Logo Ideas. Free Fast Food Logo  Maker. | 99designs">
            <a:extLst>
              <a:ext uri="{FF2B5EF4-FFF2-40B4-BE49-F238E27FC236}">
                <a16:creationId xmlns:a16="http://schemas.microsoft.com/office/drawing/2014/main" id="{AAF20DED-99FE-564F-0F8E-99533F001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17009" r="17485" b="15635"/>
          <a:stretch/>
        </p:blipFill>
        <p:spPr bwMode="auto">
          <a:xfrm>
            <a:off x="7240363" y="1195015"/>
            <a:ext cx="1276908" cy="130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0448C7-8F55-10E3-067A-E6AE0E33AFE4}"/>
              </a:ext>
            </a:extLst>
          </p:cNvPr>
          <p:cNvGrpSpPr/>
          <p:nvPr/>
        </p:nvGrpSpPr>
        <p:grpSpPr>
          <a:xfrm>
            <a:off x="468923" y="3313744"/>
            <a:ext cx="2165231" cy="437116"/>
            <a:chOff x="508957" y="2885176"/>
            <a:chExt cx="2165231" cy="43711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9013B0-2D1E-FCFC-91D9-6DE6475A0146}"/>
                </a:ext>
              </a:extLst>
            </p:cNvPr>
            <p:cNvSpPr txBox="1"/>
            <p:nvPr/>
          </p:nvSpPr>
          <p:spPr>
            <a:xfrm>
              <a:off x="508957" y="2919068"/>
              <a:ext cx="2165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Loose adherence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DA9AED9-7A0B-7A5C-92C1-A197C316A124}"/>
                </a:ext>
              </a:extLst>
            </p:cNvPr>
            <p:cNvSpPr/>
            <p:nvPr/>
          </p:nvSpPr>
          <p:spPr>
            <a:xfrm>
              <a:off x="508957" y="2885176"/>
              <a:ext cx="2165231" cy="4371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9BB666-32B0-1D09-EBB4-2CD64575118E}"/>
              </a:ext>
            </a:extLst>
          </p:cNvPr>
          <p:cNvGrpSpPr/>
          <p:nvPr/>
        </p:nvGrpSpPr>
        <p:grpSpPr>
          <a:xfrm>
            <a:off x="9557846" y="3277709"/>
            <a:ext cx="2165231" cy="437116"/>
            <a:chOff x="9567835" y="2829780"/>
            <a:chExt cx="2165231" cy="4371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615647-EA5E-951B-1907-CF3966EFEEDD}"/>
                </a:ext>
              </a:extLst>
            </p:cNvPr>
            <p:cNvSpPr txBox="1"/>
            <p:nvPr/>
          </p:nvSpPr>
          <p:spPr>
            <a:xfrm>
              <a:off x="9567835" y="2863672"/>
              <a:ext cx="2165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Strict adherence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BF0A68E-6112-1324-2AF9-1C2E4E066572}"/>
                </a:ext>
              </a:extLst>
            </p:cNvPr>
            <p:cNvSpPr/>
            <p:nvPr/>
          </p:nvSpPr>
          <p:spPr>
            <a:xfrm>
              <a:off x="9567835" y="2829780"/>
              <a:ext cx="2165231" cy="4371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31EC14B8-0E0B-EF56-BFB3-2FE513D7D37D}"/>
              </a:ext>
            </a:extLst>
          </p:cNvPr>
          <p:cNvSpPr/>
          <p:nvPr/>
        </p:nvSpPr>
        <p:spPr>
          <a:xfrm>
            <a:off x="424654" y="3039910"/>
            <a:ext cx="11393535" cy="19491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8" descr="Outdoor Logo Vector Art, Icons, and Graphics for Free Download">
            <a:extLst>
              <a:ext uri="{FF2B5EF4-FFF2-40B4-BE49-F238E27FC236}">
                <a16:creationId xmlns:a16="http://schemas.microsoft.com/office/drawing/2014/main" id="{422F4B22-08A8-5EB5-FC14-F28820E4D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4796" r="9707" b="11500"/>
          <a:stretch/>
        </p:blipFill>
        <p:spPr bwMode="auto">
          <a:xfrm>
            <a:off x="10099853" y="1342574"/>
            <a:ext cx="1129216" cy="104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6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 animBg="1"/>
      <p:bldP spid="14" grpId="0"/>
      <p:bldP spid="16" grpId="0"/>
      <p:bldP spid="18" grpId="0"/>
      <p:bldP spid="20" grpId="0"/>
      <p:bldP spid="22" grpId="0"/>
      <p:bldP spid="24" grpId="0"/>
      <p:bldP spid="26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AC98D-5EDB-AE42-4098-B98C6174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6070C9-CF54-1174-7ADF-380C6912F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9"/>
          <a:stretch/>
        </p:blipFill>
        <p:spPr>
          <a:xfrm>
            <a:off x="0" y="6582525"/>
            <a:ext cx="12192001" cy="292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B4E0F-3A25-80DC-AF7C-9F9DE981E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29" y="452607"/>
            <a:ext cx="93497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Current Private Sustainability Landscape</a:t>
            </a:r>
          </a:p>
        </p:txBody>
      </p:sp>
      <p:sp>
        <p:nvSpPr>
          <p:cNvPr id="5" name="AutoShape 2" descr="Scope 3: In the Spotlight of Climate Action | Regrow Ag">
            <a:extLst>
              <a:ext uri="{FF2B5EF4-FFF2-40B4-BE49-F238E27FC236}">
                <a16:creationId xmlns:a16="http://schemas.microsoft.com/office/drawing/2014/main" id="{E10B0F50-71C2-563C-646C-55C75EB12B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B5A7-78D4-0CDA-205A-7CB24975D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85" y="2199390"/>
            <a:ext cx="6134236" cy="404813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E1AB51E4-6FC6-C244-B26C-79A3D6D80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85" y="1389541"/>
            <a:ext cx="6820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Most food &amp; ag corporates and commodity groups have set public 2030 and 2050 GHG reduction targets.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6D960-9B58-A298-2391-80A1C40C794C}"/>
              </a:ext>
            </a:extLst>
          </p:cNvPr>
          <p:cNvSpPr txBox="1"/>
          <p:nvPr/>
        </p:nvSpPr>
        <p:spPr>
          <a:xfrm>
            <a:off x="2167467" y="6181304"/>
            <a:ext cx="392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Source: </a:t>
            </a:r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Science Based Targets Initiative</a:t>
            </a:r>
          </a:p>
        </p:txBody>
      </p:sp>
      <p:pic>
        <p:nvPicPr>
          <p:cNvPr id="11" name="Picture 6" descr="Summer Business Meeting - Event Highlights">
            <a:extLst>
              <a:ext uri="{FF2B5EF4-FFF2-40B4-BE49-F238E27FC236}">
                <a16:creationId xmlns:a16="http://schemas.microsoft.com/office/drawing/2014/main" id="{65C52F32-5FE7-3C80-A0BE-B3E4B857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34" y="964501"/>
            <a:ext cx="1410571" cy="132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7E93AE-01F5-27D3-0F68-3605A86618C7}"/>
              </a:ext>
            </a:extLst>
          </p:cNvPr>
          <p:cNvSpPr txBox="1"/>
          <p:nvPr/>
        </p:nvSpPr>
        <p:spPr>
          <a:xfrm>
            <a:off x="8315070" y="2292097"/>
            <a:ext cx="3435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Demonstrate climate neutrality of US cattle production by 2040.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6D79C-9127-38FB-D3B2-F9BBB08DCA7A}"/>
              </a:ext>
            </a:extLst>
          </p:cNvPr>
          <p:cNvSpPr txBox="1"/>
          <p:nvPr/>
        </p:nvSpPr>
        <p:spPr>
          <a:xfrm>
            <a:off x="8128457" y="4206153"/>
            <a:ext cx="331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Reduce greenhouse gas emissions by 13% by 2030.</a:t>
            </a:r>
          </a:p>
        </p:txBody>
      </p:sp>
      <p:pic>
        <p:nvPicPr>
          <p:cNvPr id="16" name="Picture 2" descr="Home | NCGA">
            <a:extLst>
              <a:ext uri="{FF2B5EF4-FFF2-40B4-BE49-F238E27FC236}">
                <a16:creationId xmlns:a16="http://schemas.microsoft.com/office/drawing/2014/main" id="{7261273B-C5C7-1881-8312-2DE20D47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210" y="3065582"/>
            <a:ext cx="2067455" cy="11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airy Farming, News &amp; Stories | U.S. Dairy">
            <a:extLst>
              <a:ext uri="{FF2B5EF4-FFF2-40B4-BE49-F238E27FC236}">
                <a16:creationId xmlns:a16="http://schemas.microsoft.com/office/drawing/2014/main" id="{CC1BFD39-2469-B26D-758A-A9E2124A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210" y="5164261"/>
            <a:ext cx="2254148" cy="60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A95ECC-83BC-0DBA-A0D1-D1914B13CBE9}"/>
              </a:ext>
            </a:extLst>
          </p:cNvPr>
          <p:cNvSpPr txBox="1"/>
          <p:nvPr/>
        </p:nvSpPr>
        <p:spPr>
          <a:xfrm>
            <a:off x="8182687" y="5864045"/>
            <a:ext cx="331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Achieve greenhouse gas neutrality by 2050</a:t>
            </a:r>
          </a:p>
        </p:txBody>
      </p:sp>
    </p:spTree>
    <p:extLst>
      <p:ext uri="{BB962C8B-B14F-4D97-AF65-F5344CB8AC3E}">
        <p14:creationId xmlns:p14="http://schemas.microsoft.com/office/powerpoint/2010/main" val="3862192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5E39-689C-ABB9-1719-4AB1F294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47F9059-A0B9-99A5-B31E-0CDAD87F261A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Roboto Condensed" panose="02000000000000000000" pitchFamily="2" charset="0"/>
            </a:endParaRPr>
          </a:p>
        </p:txBody>
      </p:sp>
      <p:pic>
        <p:nvPicPr>
          <p:cNvPr id="30" name="Picture 2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E46B64-7581-67F5-E83B-EC7008413E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23" y="-470676"/>
            <a:ext cx="5819491" cy="812590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83660-30C4-9048-10A5-1C4DE617514C}"/>
              </a:ext>
            </a:extLst>
          </p:cNvPr>
          <p:cNvSpPr txBox="1"/>
          <p:nvPr/>
        </p:nvSpPr>
        <p:spPr>
          <a:xfrm>
            <a:off x="402008" y="299388"/>
            <a:ext cx="11561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AgSpire Approach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E4B0AE-FC1D-45FC-AA1C-9C99A0621F4A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88EA71-4F07-4BC8-D763-3C32ED2D9B44}"/>
              </a:ext>
            </a:extLst>
          </p:cNvPr>
          <p:cNvSpPr txBox="1"/>
          <p:nvPr/>
        </p:nvSpPr>
        <p:spPr>
          <a:xfrm>
            <a:off x="384300" y="1239900"/>
            <a:ext cx="4525903" cy="236988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lIns="182880" tIns="182880" rIns="182880" bIns="18288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>
                <a:latin typeface="Roboto Condensed"/>
                <a:ea typeface="Roboto Condensed"/>
                <a:cs typeface="Roboto Condensed"/>
              </a:rPr>
              <a:t>Producer-Centric Perspective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latin typeface="Roboto Condensed"/>
                <a:ea typeface="Roboto Condensed"/>
                <a:cs typeface="Roboto Condensed"/>
              </a:rPr>
              <a:t>We lead with deep agricultural roots – building programs that prioritize: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Roboto Condensed"/>
                <a:ea typeface="Roboto Condensed"/>
                <a:cs typeface="Roboto Condensed"/>
              </a:rPr>
              <a:t>Resiliency</a:t>
            </a:r>
            <a:r>
              <a:rPr lang="en-US" sz="1600" dirty="0">
                <a:latin typeface="Roboto Condensed"/>
                <a:ea typeface="Roboto Condensed"/>
                <a:cs typeface="Roboto Condensed"/>
              </a:rPr>
              <a:t>, profitability, and long-term viability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/>
                <a:ea typeface="Roboto Condensed"/>
                <a:cs typeface="Roboto Condensed"/>
              </a:rPr>
              <a:t>The </a:t>
            </a:r>
            <a:r>
              <a:rPr lang="en-US" sz="1600" b="1" dirty="0">
                <a:latin typeface="Roboto Condensed"/>
                <a:ea typeface="Roboto Condensed"/>
                <a:cs typeface="Roboto Condensed"/>
              </a:rPr>
              <a:t>realities of production agriculture</a:t>
            </a:r>
            <a:endParaRPr lang="en-US" sz="1600" dirty="0">
              <a:latin typeface="Roboto Condensed"/>
              <a:ea typeface="Roboto Condensed"/>
              <a:cs typeface="Roboto Condensed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/>
                <a:ea typeface="Roboto Condensed"/>
                <a:cs typeface="Roboto Condensed"/>
              </a:rPr>
              <a:t>The importance of </a:t>
            </a:r>
            <a:r>
              <a:rPr lang="en-US" sz="1600" b="1" dirty="0">
                <a:latin typeface="Roboto Condensed"/>
                <a:ea typeface="Roboto Condensed"/>
                <a:cs typeface="Roboto Condensed"/>
              </a:rPr>
              <a:t>family legacy </a:t>
            </a:r>
            <a:r>
              <a:rPr lang="en-US" sz="1600" dirty="0">
                <a:latin typeface="Roboto Condensed"/>
                <a:ea typeface="Roboto Condensed"/>
                <a:cs typeface="Roboto Condensed"/>
              </a:rPr>
              <a:t>and trust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0C4297-4749-BD10-3E0B-2E83B8721E30}"/>
              </a:ext>
            </a:extLst>
          </p:cNvPr>
          <p:cNvSpPr txBox="1"/>
          <p:nvPr/>
        </p:nvSpPr>
        <p:spPr>
          <a:xfrm>
            <a:off x="391734" y="3903961"/>
            <a:ext cx="4508195" cy="236988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lIns="182880" tIns="182880" rIns="182880" bIns="18288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>
                <a:latin typeface="Roboto Condensed"/>
                <a:ea typeface="Roboto Condensed"/>
                <a:cs typeface="Roboto Condensed"/>
              </a:rPr>
              <a:t>Supply Chains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latin typeface="Roboto Condensed"/>
                <a:ea typeface="Roboto Condensed"/>
                <a:cs typeface="Roboto Condensed"/>
              </a:rPr>
              <a:t>Our programs are focused on real progress, contributing to:</a:t>
            </a:r>
            <a:endParaRPr lang="en-US" sz="1600" i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/>
                <a:ea typeface="Roboto Condensed"/>
                <a:cs typeface="Roboto Condensed"/>
              </a:rPr>
              <a:t>Claimable, verifiable </a:t>
            </a:r>
            <a:r>
              <a:rPr lang="en-US" sz="1600" b="1" dirty="0">
                <a:latin typeface="Roboto Condensed"/>
                <a:ea typeface="Roboto Condensed"/>
                <a:cs typeface="Roboto Condensed"/>
              </a:rPr>
              <a:t>Scope 3 impacts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/>
                <a:ea typeface="Roboto Condensed"/>
                <a:cs typeface="Roboto Condensed"/>
              </a:rPr>
              <a:t>Resilient product</a:t>
            </a:r>
            <a:r>
              <a:rPr lang="en-US" sz="1600" b="1" dirty="0">
                <a:latin typeface="Roboto Condensed"/>
                <a:ea typeface="Roboto Condensed"/>
                <a:cs typeface="Roboto Condensed"/>
              </a:rPr>
              <a:t> supply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Roboto Condensed"/>
                <a:ea typeface="Roboto Condensed"/>
                <a:cs typeface="Roboto Condensed"/>
              </a:rPr>
              <a:t>Healthy producer relationships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128119-ECF5-3E87-A7E4-E9F71D80F5DD}"/>
              </a:ext>
            </a:extLst>
          </p:cNvPr>
          <p:cNvGrpSpPr/>
          <p:nvPr/>
        </p:nvGrpSpPr>
        <p:grpSpPr>
          <a:xfrm>
            <a:off x="5644737" y="3293225"/>
            <a:ext cx="925626" cy="925626"/>
            <a:chOff x="5156162" y="3390033"/>
            <a:chExt cx="1906971" cy="19069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645C03-EF0A-EB9D-6280-D0D4BED24887}"/>
                </a:ext>
              </a:extLst>
            </p:cNvPr>
            <p:cNvSpPr/>
            <p:nvPr/>
          </p:nvSpPr>
          <p:spPr>
            <a:xfrm>
              <a:off x="5215717" y="3435941"/>
              <a:ext cx="1815153" cy="18151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logo with a green leaf&#10;&#10;Description automatically generated">
              <a:extLst>
                <a:ext uri="{FF2B5EF4-FFF2-40B4-BE49-F238E27FC236}">
                  <a16:creationId xmlns:a16="http://schemas.microsoft.com/office/drawing/2014/main" id="{65276DE1-B9E7-15EA-5B08-B5EE31487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162" y="3390033"/>
              <a:ext cx="1906971" cy="19069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B473F0-8A22-2ECA-9DDD-0DE25274D1A8}"/>
              </a:ext>
            </a:extLst>
          </p:cNvPr>
          <p:cNvSpPr txBox="1"/>
          <p:nvPr/>
        </p:nvSpPr>
        <p:spPr>
          <a:xfrm>
            <a:off x="6977059" y="2930809"/>
            <a:ext cx="472369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</a:rPr>
              <a:t>We bridge the gap between producers and ag and food companies – designing flexible, grounded solutions that work for both.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53D3E6-4767-AA21-3202-1EFEF3BF3F8C}"/>
              </a:ext>
            </a:extLst>
          </p:cNvPr>
          <p:cNvCxnSpPr>
            <a:cxnSpLocks/>
            <a:stCxn id="21" idx="0"/>
            <a:endCxn id="18" idx="2"/>
          </p:cNvCxnSpPr>
          <p:nvPr/>
        </p:nvCxnSpPr>
        <p:spPr>
          <a:xfrm flipV="1">
            <a:off x="2645832" y="3609780"/>
            <a:ext cx="1420" cy="2941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68E55A-EE62-E0A5-9108-4F5366F5553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2647251" y="3756038"/>
            <a:ext cx="29974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6342D4E-5B64-2FFA-BBAD-828C1E16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97" y="5270197"/>
            <a:ext cx="1587804" cy="158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19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9AA2E-55B2-3A6F-245F-C6B5E5C1ADDB}"/>
              </a:ext>
            </a:extLst>
          </p:cNvPr>
          <p:cNvSpPr/>
          <p:nvPr/>
        </p:nvSpPr>
        <p:spPr>
          <a:xfrm>
            <a:off x="573905" y="2030670"/>
            <a:ext cx="5458022" cy="1716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55B90F00-4D79-FAB5-DD66-E791CA8639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77" y="0"/>
            <a:ext cx="5819491" cy="812590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0D91A-8253-45C3-85C4-12E582D04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9" y="2057154"/>
            <a:ext cx="5327673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Programs offered </a:t>
            </a:r>
            <a:r>
              <a:rPr lang="en-US" sz="2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focused on:</a:t>
            </a:r>
            <a:endParaRPr lang="en-US" sz="2000" u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</a:endParaRPr>
          </a:p>
          <a:p>
            <a:endParaRPr lang="en-US" sz="900">
              <a:solidFill>
                <a:srgbClr val="000000"/>
              </a:solidFill>
              <a:latin typeface="Roboto Condensed" panose="02000000000000000000" pitchFamily="2" charset="0"/>
              <a:ea typeface="Roboto Condensed"/>
              <a:cs typeface="Roboto Condensed"/>
            </a:endParaRPr>
          </a:p>
          <a:p>
            <a:pPr marL="750570" indent="-33972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Beef</a:t>
            </a:r>
          </a:p>
          <a:p>
            <a:pPr marL="750570" indent="-339725">
              <a:buFont typeface="Arial" panose="020B0604020202020204" pitchFamily="34" charset="0"/>
              <a:buChar char="•"/>
            </a:pPr>
            <a:r>
              <a:rPr lang="en-US" b="0" u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Specialty Grains: Oats, Buckwheat, Winter Camelina, Rye, and Flax</a:t>
            </a:r>
          </a:p>
          <a:p>
            <a:pPr marL="750570" indent="-33972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Corn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A5717C-42E5-591F-069D-BDF54DD69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9"/>
          <a:stretch/>
        </p:blipFill>
        <p:spPr>
          <a:xfrm>
            <a:off x="0" y="6582525"/>
            <a:ext cx="12192001" cy="292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84AD24-A3AA-84A6-7B57-9A0FE9CA7402}"/>
              </a:ext>
            </a:extLst>
          </p:cNvPr>
          <p:cNvSpPr txBox="1">
            <a:spLocks/>
          </p:cNvSpPr>
          <p:nvPr/>
        </p:nvSpPr>
        <p:spPr bwMode="auto">
          <a:xfrm>
            <a:off x="463768" y="-72348"/>
            <a:ext cx="992392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b="1" i="1" err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</a:rPr>
              <a:t>AgSpire</a:t>
            </a:r>
            <a:r>
              <a:rPr lang="en-US" sz="3600" b="1" i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</a:rPr>
              <a:t> Programs </a:t>
            </a:r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8B885-2FFB-C5D5-F841-1009622CDCEF}"/>
              </a:ext>
            </a:extLst>
          </p:cNvPr>
          <p:cNvSpPr txBox="1"/>
          <p:nvPr/>
        </p:nvSpPr>
        <p:spPr>
          <a:xfrm>
            <a:off x="463768" y="921640"/>
            <a:ext cx="10816127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i="1">
                <a:latin typeface="Roboto Condensed"/>
                <a:ea typeface="Roboto Condensed"/>
                <a:cs typeface="Roboto Condensed"/>
              </a:rPr>
              <a:t>Free, voluntary, incentive programs – centered around conservation and regenerative practices to increase resiliency, productivity, and profitability for producers.</a:t>
            </a:r>
            <a:endParaRPr lang="en-US" sz="2200" i="1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CF597-D1E3-96A4-D076-32D1749027E5}"/>
              </a:ext>
            </a:extLst>
          </p:cNvPr>
          <p:cNvSpPr txBox="1"/>
          <p:nvPr/>
        </p:nvSpPr>
        <p:spPr>
          <a:xfrm>
            <a:off x="140219" y="6132396"/>
            <a:ext cx="280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Grass is Greener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AC588-19C1-A0B4-A19F-51BCE09E65A4}"/>
              </a:ext>
            </a:extLst>
          </p:cNvPr>
          <p:cNvSpPr txBox="1"/>
          <p:nvPr/>
        </p:nvSpPr>
        <p:spPr>
          <a:xfrm>
            <a:off x="2798020" y="6110642"/>
            <a:ext cx="317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Ranching for the Future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2A5F14-86D6-B3C6-B44F-469F47061E31}"/>
              </a:ext>
            </a:extLst>
          </p:cNvPr>
          <p:cNvCxnSpPr/>
          <p:nvPr/>
        </p:nvCxnSpPr>
        <p:spPr>
          <a:xfrm>
            <a:off x="2798020" y="6140106"/>
            <a:ext cx="0" cy="328846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hape 1384">
            <a:extLst>
              <a:ext uri="{FF2B5EF4-FFF2-40B4-BE49-F238E27FC236}">
                <a16:creationId xmlns:a16="http://schemas.microsoft.com/office/drawing/2014/main" id="{87AFD523-BDBF-06D2-45C6-679D04B7A6CF}"/>
              </a:ext>
            </a:extLst>
          </p:cNvPr>
          <p:cNvGrpSpPr/>
          <p:nvPr/>
        </p:nvGrpSpPr>
        <p:grpSpPr>
          <a:xfrm>
            <a:off x="6923070" y="2852007"/>
            <a:ext cx="5029014" cy="2855627"/>
            <a:chOff x="5239212" y="1665628"/>
            <a:chExt cx="2855147" cy="178256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Shape 1385">
              <a:extLst>
                <a:ext uri="{FF2B5EF4-FFF2-40B4-BE49-F238E27FC236}">
                  <a16:creationId xmlns:a16="http://schemas.microsoft.com/office/drawing/2014/main" id="{519EDBB2-3267-37EB-6C8C-AFEE06F08B58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86">
              <a:extLst>
                <a:ext uri="{FF2B5EF4-FFF2-40B4-BE49-F238E27FC236}">
                  <a16:creationId xmlns:a16="http://schemas.microsoft.com/office/drawing/2014/main" id="{11A91C5D-F20B-B325-8A5E-6D361E7B99FF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87">
              <a:extLst>
                <a:ext uri="{FF2B5EF4-FFF2-40B4-BE49-F238E27FC236}">
                  <a16:creationId xmlns:a16="http://schemas.microsoft.com/office/drawing/2014/main" id="{10D5AEEB-F050-410C-3202-D922CEF2E7AD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88">
              <a:extLst>
                <a:ext uri="{FF2B5EF4-FFF2-40B4-BE49-F238E27FC236}">
                  <a16:creationId xmlns:a16="http://schemas.microsoft.com/office/drawing/2014/main" id="{A0F539AB-F70F-E46E-B4C3-DCCF9F2A3552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89">
              <a:extLst>
                <a:ext uri="{FF2B5EF4-FFF2-40B4-BE49-F238E27FC236}">
                  <a16:creationId xmlns:a16="http://schemas.microsoft.com/office/drawing/2014/main" id="{0E5B5346-C659-AAB8-9B1A-975728D6937E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0">
              <a:extLst>
                <a:ext uri="{FF2B5EF4-FFF2-40B4-BE49-F238E27FC236}">
                  <a16:creationId xmlns:a16="http://schemas.microsoft.com/office/drawing/2014/main" id="{7836E903-D2CD-3EE1-9B2F-2E8C4E4C27F3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1">
              <a:extLst>
                <a:ext uri="{FF2B5EF4-FFF2-40B4-BE49-F238E27FC236}">
                  <a16:creationId xmlns:a16="http://schemas.microsoft.com/office/drawing/2014/main" id="{9B573756-53D1-33F2-941B-F91E456D1A0C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2">
              <a:extLst>
                <a:ext uri="{FF2B5EF4-FFF2-40B4-BE49-F238E27FC236}">
                  <a16:creationId xmlns:a16="http://schemas.microsoft.com/office/drawing/2014/main" id="{89D2A475-7BD7-AD6A-E669-4B4FB1C00E26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3">
              <a:extLst>
                <a:ext uri="{FF2B5EF4-FFF2-40B4-BE49-F238E27FC236}">
                  <a16:creationId xmlns:a16="http://schemas.microsoft.com/office/drawing/2014/main" id="{96886898-C2E5-D750-1018-9C406E87EC63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4">
              <a:extLst>
                <a:ext uri="{FF2B5EF4-FFF2-40B4-BE49-F238E27FC236}">
                  <a16:creationId xmlns:a16="http://schemas.microsoft.com/office/drawing/2014/main" id="{E4AE7FC3-D2EC-40C4-D5C6-371FE9007B11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5">
              <a:extLst>
                <a:ext uri="{FF2B5EF4-FFF2-40B4-BE49-F238E27FC236}">
                  <a16:creationId xmlns:a16="http://schemas.microsoft.com/office/drawing/2014/main" id="{1B29B340-83E3-0BF1-3A4E-8127AB055A7B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6">
              <a:extLst>
                <a:ext uri="{FF2B5EF4-FFF2-40B4-BE49-F238E27FC236}">
                  <a16:creationId xmlns:a16="http://schemas.microsoft.com/office/drawing/2014/main" id="{BAA4EE57-F0BD-1042-513E-30C11B5A2BD7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397">
              <a:extLst>
                <a:ext uri="{FF2B5EF4-FFF2-40B4-BE49-F238E27FC236}">
                  <a16:creationId xmlns:a16="http://schemas.microsoft.com/office/drawing/2014/main" id="{0A13A584-B17E-2E94-6A32-1CC8748FFC32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398">
              <a:extLst>
                <a:ext uri="{FF2B5EF4-FFF2-40B4-BE49-F238E27FC236}">
                  <a16:creationId xmlns:a16="http://schemas.microsoft.com/office/drawing/2014/main" id="{F241DAB0-205D-73AA-F150-6015231D4B5F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399">
              <a:extLst>
                <a:ext uri="{FF2B5EF4-FFF2-40B4-BE49-F238E27FC236}">
                  <a16:creationId xmlns:a16="http://schemas.microsoft.com/office/drawing/2014/main" id="{B0C93E15-EF84-C3D9-58B1-B137D9860A57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400">
              <a:extLst>
                <a:ext uri="{FF2B5EF4-FFF2-40B4-BE49-F238E27FC236}">
                  <a16:creationId xmlns:a16="http://schemas.microsoft.com/office/drawing/2014/main" id="{3D3C6CE0-EBCF-9D11-4691-3C7DD3267531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1">
              <a:extLst>
                <a:ext uri="{FF2B5EF4-FFF2-40B4-BE49-F238E27FC236}">
                  <a16:creationId xmlns:a16="http://schemas.microsoft.com/office/drawing/2014/main" id="{C3483AB0-1885-5642-A03F-BC8BEF7F2D2E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2">
              <a:extLst>
                <a:ext uri="{FF2B5EF4-FFF2-40B4-BE49-F238E27FC236}">
                  <a16:creationId xmlns:a16="http://schemas.microsoft.com/office/drawing/2014/main" id="{DEE103EB-EF1E-6575-4180-CD8867D27C86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3">
              <a:extLst>
                <a:ext uri="{FF2B5EF4-FFF2-40B4-BE49-F238E27FC236}">
                  <a16:creationId xmlns:a16="http://schemas.microsoft.com/office/drawing/2014/main" id="{F7149DD1-76CC-74BF-068E-0DC0AA051DB1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4">
              <a:extLst>
                <a:ext uri="{FF2B5EF4-FFF2-40B4-BE49-F238E27FC236}">
                  <a16:creationId xmlns:a16="http://schemas.microsoft.com/office/drawing/2014/main" id="{CAB5F32B-01E8-EF67-A2A4-844FF5B042B0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5">
              <a:extLst>
                <a:ext uri="{FF2B5EF4-FFF2-40B4-BE49-F238E27FC236}">
                  <a16:creationId xmlns:a16="http://schemas.microsoft.com/office/drawing/2014/main" id="{1A9BCD5F-20C9-F01B-3E2B-301CC8B4CA52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6">
              <a:extLst>
                <a:ext uri="{FF2B5EF4-FFF2-40B4-BE49-F238E27FC236}">
                  <a16:creationId xmlns:a16="http://schemas.microsoft.com/office/drawing/2014/main" id="{920F3069-8C84-FCFD-EC23-7A8C08B5CEE9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7">
              <a:extLst>
                <a:ext uri="{FF2B5EF4-FFF2-40B4-BE49-F238E27FC236}">
                  <a16:creationId xmlns:a16="http://schemas.microsoft.com/office/drawing/2014/main" id="{E9E95B2E-9F74-F834-E9A3-B2430A62A4A9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08">
              <a:extLst>
                <a:ext uri="{FF2B5EF4-FFF2-40B4-BE49-F238E27FC236}">
                  <a16:creationId xmlns:a16="http://schemas.microsoft.com/office/drawing/2014/main" id="{0BFC3154-556A-4E18-0BC9-96C285DF677A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09">
              <a:extLst>
                <a:ext uri="{FF2B5EF4-FFF2-40B4-BE49-F238E27FC236}">
                  <a16:creationId xmlns:a16="http://schemas.microsoft.com/office/drawing/2014/main" id="{32BEBEE3-9021-CA4E-F027-85C5AEA8504A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10">
              <a:extLst>
                <a:ext uri="{FF2B5EF4-FFF2-40B4-BE49-F238E27FC236}">
                  <a16:creationId xmlns:a16="http://schemas.microsoft.com/office/drawing/2014/main" id="{DA71C367-D871-1610-00B1-FDF421D9F89B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1">
              <a:extLst>
                <a:ext uri="{FF2B5EF4-FFF2-40B4-BE49-F238E27FC236}">
                  <a16:creationId xmlns:a16="http://schemas.microsoft.com/office/drawing/2014/main" id="{2889DB24-580E-9D4C-B010-B49414020D15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2">
              <a:extLst>
                <a:ext uri="{FF2B5EF4-FFF2-40B4-BE49-F238E27FC236}">
                  <a16:creationId xmlns:a16="http://schemas.microsoft.com/office/drawing/2014/main" id="{9BA55D33-C385-DBA0-29AA-1189BCE71C5B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3">
              <a:extLst>
                <a:ext uri="{FF2B5EF4-FFF2-40B4-BE49-F238E27FC236}">
                  <a16:creationId xmlns:a16="http://schemas.microsoft.com/office/drawing/2014/main" id="{E2E2EAA9-AB09-A56A-DB7F-DFDA25813F10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4">
              <a:extLst>
                <a:ext uri="{FF2B5EF4-FFF2-40B4-BE49-F238E27FC236}">
                  <a16:creationId xmlns:a16="http://schemas.microsoft.com/office/drawing/2014/main" id="{C1644691-4B46-F487-0BC2-19A3EB6E1FF6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5">
              <a:extLst>
                <a:ext uri="{FF2B5EF4-FFF2-40B4-BE49-F238E27FC236}">
                  <a16:creationId xmlns:a16="http://schemas.microsoft.com/office/drawing/2014/main" id="{80027143-C988-E838-133C-8646AAAD631C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6">
              <a:extLst>
                <a:ext uri="{FF2B5EF4-FFF2-40B4-BE49-F238E27FC236}">
                  <a16:creationId xmlns:a16="http://schemas.microsoft.com/office/drawing/2014/main" id="{933B1F12-A558-37F7-6CF9-D1975CD7E058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7">
              <a:extLst>
                <a:ext uri="{FF2B5EF4-FFF2-40B4-BE49-F238E27FC236}">
                  <a16:creationId xmlns:a16="http://schemas.microsoft.com/office/drawing/2014/main" id="{DAE073C6-40EB-DA3C-2F4B-59AB73BDF356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18">
              <a:extLst>
                <a:ext uri="{FF2B5EF4-FFF2-40B4-BE49-F238E27FC236}">
                  <a16:creationId xmlns:a16="http://schemas.microsoft.com/office/drawing/2014/main" id="{7AF79134-369A-3291-D800-C8B22A556462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19">
              <a:extLst>
                <a:ext uri="{FF2B5EF4-FFF2-40B4-BE49-F238E27FC236}">
                  <a16:creationId xmlns:a16="http://schemas.microsoft.com/office/drawing/2014/main" id="{17465625-14E4-3FB2-A0E3-4A2F8F3B091F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20">
              <a:extLst>
                <a:ext uri="{FF2B5EF4-FFF2-40B4-BE49-F238E27FC236}">
                  <a16:creationId xmlns:a16="http://schemas.microsoft.com/office/drawing/2014/main" id="{EC991277-19A5-01C8-C3E5-92D1D53CCD21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1">
              <a:extLst>
                <a:ext uri="{FF2B5EF4-FFF2-40B4-BE49-F238E27FC236}">
                  <a16:creationId xmlns:a16="http://schemas.microsoft.com/office/drawing/2014/main" id="{C12C4A04-043D-E2A5-C29F-59AE1E19C128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2">
              <a:extLst>
                <a:ext uri="{FF2B5EF4-FFF2-40B4-BE49-F238E27FC236}">
                  <a16:creationId xmlns:a16="http://schemas.microsoft.com/office/drawing/2014/main" id="{3585CBA7-60AE-6B04-FE91-ABD72B6E6D82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3">
              <a:extLst>
                <a:ext uri="{FF2B5EF4-FFF2-40B4-BE49-F238E27FC236}">
                  <a16:creationId xmlns:a16="http://schemas.microsoft.com/office/drawing/2014/main" id="{984108A9-66E4-6ED5-39ED-B89E50AB8D29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4">
              <a:extLst>
                <a:ext uri="{FF2B5EF4-FFF2-40B4-BE49-F238E27FC236}">
                  <a16:creationId xmlns:a16="http://schemas.microsoft.com/office/drawing/2014/main" id="{DB394AF5-1407-274D-F307-6D0E51C535BB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5">
              <a:extLst>
                <a:ext uri="{FF2B5EF4-FFF2-40B4-BE49-F238E27FC236}">
                  <a16:creationId xmlns:a16="http://schemas.microsoft.com/office/drawing/2014/main" id="{EEEA24E8-2AF9-8219-F331-711DE48D62EC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4" name="Shape 1426">
              <a:extLst>
                <a:ext uri="{FF2B5EF4-FFF2-40B4-BE49-F238E27FC236}">
                  <a16:creationId xmlns:a16="http://schemas.microsoft.com/office/drawing/2014/main" id="{6638F285-4855-266D-6074-E4A1454E93B1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5" name="Shape 1427">
              <a:extLst>
                <a:ext uri="{FF2B5EF4-FFF2-40B4-BE49-F238E27FC236}">
                  <a16:creationId xmlns:a16="http://schemas.microsoft.com/office/drawing/2014/main" id="{E6124D33-80CE-E64C-321C-8EF8702E19FF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6" name="Shape 1428">
              <a:extLst>
                <a:ext uri="{FF2B5EF4-FFF2-40B4-BE49-F238E27FC236}">
                  <a16:creationId xmlns:a16="http://schemas.microsoft.com/office/drawing/2014/main" id="{2F672A0D-1C55-0A5D-3665-C2AA67DB64A7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Shape 1429">
              <a:extLst>
                <a:ext uri="{FF2B5EF4-FFF2-40B4-BE49-F238E27FC236}">
                  <a16:creationId xmlns:a16="http://schemas.microsoft.com/office/drawing/2014/main" id="{634B1D55-5F6E-4FAA-F10A-18BEFB019DBA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8" name="Shape 1430">
              <a:extLst>
                <a:ext uri="{FF2B5EF4-FFF2-40B4-BE49-F238E27FC236}">
                  <a16:creationId xmlns:a16="http://schemas.microsoft.com/office/drawing/2014/main" id="{C18EDCDB-7327-5835-96C9-1B39BECBD3E2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9" name="Shape 1431">
              <a:extLst>
                <a:ext uri="{FF2B5EF4-FFF2-40B4-BE49-F238E27FC236}">
                  <a16:creationId xmlns:a16="http://schemas.microsoft.com/office/drawing/2014/main" id="{531AB092-2D87-ECEF-B23A-82B4070065EA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2">
              <a:extLst>
                <a:ext uri="{FF2B5EF4-FFF2-40B4-BE49-F238E27FC236}">
                  <a16:creationId xmlns:a16="http://schemas.microsoft.com/office/drawing/2014/main" id="{BCB91418-3967-F1CE-4460-C40DC00F69BB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33">
              <a:extLst>
                <a:ext uri="{FF2B5EF4-FFF2-40B4-BE49-F238E27FC236}">
                  <a16:creationId xmlns:a16="http://schemas.microsoft.com/office/drawing/2014/main" id="{B5B5177E-ED42-CAEF-CF40-7627549D08D3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2" name="Shape 1434">
              <a:extLst>
                <a:ext uri="{FF2B5EF4-FFF2-40B4-BE49-F238E27FC236}">
                  <a16:creationId xmlns:a16="http://schemas.microsoft.com/office/drawing/2014/main" id="{DE11713F-0E6D-5D0A-EE00-9E4E313D60C3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3" name="Shape 1435">
              <a:extLst>
                <a:ext uri="{FF2B5EF4-FFF2-40B4-BE49-F238E27FC236}">
                  <a16:creationId xmlns:a16="http://schemas.microsoft.com/office/drawing/2014/main" id="{5F5F690E-8146-67FC-586C-50E6AF38D0C5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740AE3B-AD23-EB14-160E-A0F222130A36}"/>
              </a:ext>
            </a:extLst>
          </p:cNvPr>
          <p:cNvSpPr txBox="1"/>
          <p:nvPr/>
        </p:nvSpPr>
        <p:spPr>
          <a:xfrm>
            <a:off x="7903877" y="2136938"/>
            <a:ext cx="332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By State</a:t>
            </a:r>
          </a:p>
          <a:p>
            <a:pPr algn="ctr"/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Enrolling Now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B8C807-68C4-1A93-1394-8DE1CD6AC6E7}"/>
              </a:ext>
            </a:extLst>
          </p:cNvPr>
          <p:cNvSpPr txBox="1"/>
          <p:nvPr/>
        </p:nvSpPr>
        <p:spPr>
          <a:xfrm>
            <a:off x="5886573" y="6107022"/>
            <a:ext cx="250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Covering America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E586D77-2A5B-5B5F-8879-BCFE72B6F4E3}"/>
              </a:ext>
            </a:extLst>
          </p:cNvPr>
          <p:cNvCxnSpPr/>
          <p:nvPr/>
        </p:nvCxnSpPr>
        <p:spPr>
          <a:xfrm>
            <a:off x="5886573" y="6140106"/>
            <a:ext cx="0" cy="328846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64553F20-FDB1-0300-B3F4-80D6CDC3F0FB}"/>
              </a:ext>
            </a:extLst>
          </p:cNvPr>
          <p:cNvSpPr/>
          <p:nvPr/>
        </p:nvSpPr>
        <p:spPr>
          <a:xfrm>
            <a:off x="612050" y="4039791"/>
            <a:ext cx="5420628" cy="1716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AC1ECFE-338E-5682-B925-77CDBC1A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70" y="4066275"/>
            <a:ext cx="5280497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Practices supported </a:t>
            </a:r>
            <a:r>
              <a:rPr lang="en-US" sz="2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through the programs</a:t>
            </a:r>
            <a:r>
              <a:rPr lang="en-US" sz="20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: </a:t>
            </a:r>
            <a:endParaRPr lang="en-US" sz="2000" u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</a:endParaRPr>
          </a:p>
          <a:p>
            <a:endParaRPr lang="en-US" sz="900">
              <a:solidFill>
                <a:srgbClr val="000000"/>
              </a:solidFill>
              <a:latin typeface="Roboto Condensed" panose="02000000000000000000" pitchFamily="2" charset="0"/>
              <a:ea typeface="Roboto Condensed"/>
              <a:cs typeface="Roboto Condensed"/>
            </a:endParaRPr>
          </a:p>
          <a:p>
            <a:pPr marL="750570" indent="-33972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Forage and range seeding</a:t>
            </a:r>
          </a:p>
          <a:p>
            <a:pPr marL="750570" indent="-33972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Cover crops</a:t>
            </a:r>
          </a:p>
          <a:p>
            <a:pPr marL="750570" indent="-33972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</a:rPr>
              <a:t>Herd productivity &amp; efficiency – herd health, feed efficiency, reproductive efficiency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506318-9C59-0484-16E1-0E16E42E9210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94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FB91ED-6039-9005-907B-0522844EC7DD}"/>
              </a:ext>
            </a:extLst>
          </p:cNvPr>
          <p:cNvSpPr/>
          <p:nvPr/>
        </p:nvSpPr>
        <p:spPr>
          <a:xfrm>
            <a:off x="0" y="1143153"/>
            <a:ext cx="12192000" cy="2292057"/>
          </a:xfrm>
          <a:prstGeom prst="rect">
            <a:avLst/>
          </a:prstGeom>
          <a:solidFill>
            <a:schemeClr val="accent2">
              <a:alpha val="231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4BB10-37D4-5AE5-E32E-FEAAEB774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6565900"/>
            <a:ext cx="12192001" cy="2921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E51EADF-B8E9-90CB-8A54-E400014ED36F}"/>
              </a:ext>
            </a:extLst>
          </p:cNvPr>
          <p:cNvSpPr txBox="1">
            <a:spLocks/>
          </p:cNvSpPr>
          <p:nvPr/>
        </p:nvSpPr>
        <p:spPr bwMode="auto">
          <a:xfrm>
            <a:off x="384300" y="129432"/>
            <a:ext cx="9923929" cy="93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b="1" i="1" err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AgSpire</a:t>
            </a:r>
            <a:r>
              <a:rPr lang="en-US" sz="360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works with a broad range of producers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3ABACE-12A4-8EA5-9D0E-C226EEBB57C1}"/>
              </a:ext>
            </a:extLst>
          </p:cNvPr>
          <p:cNvSpPr txBox="1"/>
          <p:nvPr/>
        </p:nvSpPr>
        <p:spPr>
          <a:xfrm>
            <a:off x="490599" y="1353759"/>
            <a:ext cx="126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6CC488-EC05-43BC-1D5F-9311DF25348C}"/>
              </a:ext>
            </a:extLst>
          </p:cNvPr>
          <p:cNvSpPr txBox="1"/>
          <p:nvPr/>
        </p:nvSpPr>
        <p:spPr>
          <a:xfrm>
            <a:off x="415159" y="1988846"/>
            <a:ext cx="16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Began producer recruitment and program enrollment</a:t>
            </a: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654D4EAD-2731-40AF-D290-C8958B6C3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122056"/>
              </p:ext>
            </p:extLst>
          </p:nvPr>
        </p:nvGraphicFramePr>
        <p:xfrm>
          <a:off x="0" y="4371703"/>
          <a:ext cx="2072997" cy="191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F2DBF3A-39A6-366B-C71C-B221825BFC23}"/>
              </a:ext>
            </a:extLst>
          </p:cNvPr>
          <p:cNvCxnSpPr>
            <a:cxnSpLocks/>
          </p:cNvCxnSpPr>
          <p:nvPr/>
        </p:nvCxnSpPr>
        <p:spPr>
          <a:xfrm>
            <a:off x="375049" y="4115039"/>
            <a:ext cx="8162559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08020A1B-47F6-7B43-6072-B5852ED00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571" y="4187580"/>
            <a:ext cx="1940694" cy="152108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C07FC1-1A2E-EB19-7DAC-22AA0F5DA43D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78DD6DB-CD98-CC20-B918-4489333C9CEA}"/>
              </a:ext>
            </a:extLst>
          </p:cNvPr>
          <p:cNvSpPr txBox="1"/>
          <p:nvPr/>
        </p:nvSpPr>
        <p:spPr>
          <a:xfrm>
            <a:off x="6882631" y="1362789"/>
            <a:ext cx="216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516F3-F462-3757-82F3-5E3173320FC6}"/>
              </a:ext>
            </a:extLst>
          </p:cNvPr>
          <p:cNvSpPr txBox="1"/>
          <p:nvPr/>
        </p:nvSpPr>
        <p:spPr>
          <a:xfrm>
            <a:off x="6869823" y="1972907"/>
            <a:ext cx="2129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Expanding current programs and launching programs in new states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18D452E-C7DD-09E9-65D5-CDA63DE0A142}"/>
              </a:ext>
            </a:extLst>
          </p:cNvPr>
          <p:cNvSpPr txBox="1"/>
          <p:nvPr/>
        </p:nvSpPr>
        <p:spPr>
          <a:xfrm>
            <a:off x="463673" y="3633440"/>
            <a:ext cx="186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Current Demographics: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280763-D191-0F84-2534-7869CCB600B3}"/>
              </a:ext>
            </a:extLst>
          </p:cNvPr>
          <p:cNvSpPr txBox="1"/>
          <p:nvPr/>
        </p:nvSpPr>
        <p:spPr>
          <a:xfrm>
            <a:off x="3567621" y="1982325"/>
            <a:ext cx="216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Over </a:t>
            </a:r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300</a:t>
            </a:r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producers from </a:t>
            </a:r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11</a:t>
            </a:r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states.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A0D1D7-F06F-9F6D-31B9-B5A4DFAAFC16}"/>
              </a:ext>
            </a:extLst>
          </p:cNvPr>
          <p:cNvSpPr txBox="1"/>
          <p:nvPr/>
        </p:nvSpPr>
        <p:spPr>
          <a:xfrm>
            <a:off x="3583258" y="1357263"/>
            <a:ext cx="126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533E19-D350-5831-6BB7-021BA29FA96D}"/>
              </a:ext>
            </a:extLst>
          </p:cNvPr>
          <p:cNvSpPr txBox="1"/>
          <p:nvPr/>
        </p:nvSpPr>
        <p:spPr>
          <a:xfrm>
            <a:off x="2340865" y="5451707"/>
            <a:ext cx="21525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150-200</a:t>
            </a:r>
          </a:p>
          <a:p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average herd size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B118F4-903D-28B8-C831-D77770BF0512}"/>
              </a:ext>
            </a:extLst>
          </p:cNvPr>
          <p:cNvSpPr txBox="1"/>
          <p:nvPr/>
        </p:nvSpPr>
        <p:spPr>
          <a:xfrm>
            <a:off x="4427508" y="5365410"/>
            <a:ext cx="2152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&gt;40,000</a:t>
            </a:r>
          </a:p>
          <a:p>
            <a:r>
              <a:rPr lang="en-US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acres with cover crop, forage, or range seeding</a:t>
            </a:r>
          </a:p>
        </p:txBody>
      </p:sp>
      <p:grpSp>
        <p:nvGrpSpPr>
          <p:cNvPr id="8" name="Shape 1384">
            <a:extLst>
              <a:ext uri="{FF2B5EF4-FFF2-40B4-BE49-F238E27FC236}">
                <a16:creationId xmlns:a16="http://schemas.microsoft.com/office/drawing/2014/main" id="{441189A7-F351-0155-A809-AEB42C7AB257}"/>
              </a:ext>
            </a:extLst>
          </p:cNvPr>
          <p:cNvGrpSpPr/>
          <p:nvPr/>
        </p:nvGrpSpPr>
        <p:grpSpPr>
          <a:xfrm>
            <a:off x="2771872" y="2569790"/>
            <a:ext cx="3781626" cy="2147323"/>
            <a:chOff x="5239212" y="1665628"/>
            <a:chExt cx="2855147" cy="178256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Shape 1385">
              <a:extLst>
                <a:ext uri="{FF2B5EF4-FFF2-40B4-BE49-F238E27FC236}">
                  <a16:creationId xmlns:a16="http://schemas.microsoft.com/office/drawing/2014/main" id="{2B008D18-7D45-1386-2157-92CAF6D52B08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0" name="Shape 1386">
              <a:extLst>
                <a:ext uri="{FF2B5EF4-FFF2-40B4-BE49-F238E27FC236}">
                  <a16:creationId xmlns:a16="http://schemas.microsoft.com/office/drawing/2014/main" id="{50DEF57E-09E5-BDC8-4DD6-56DF4E0523EF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1" name="Shape 1387">
              <a:extLst>
                <a:ext uri="{FF2B5EF4-FFF2-40B4-BE49-F238E27FC236}">
                  <a16:creationId xmlns:a16="http://schemas.microsoft.com/office/drawing/2014/main" id="{ED6EFEFB-92A1-C284-0EFB-6096B818E42D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2" name="Shape 1388">
              <a:extLst>
                <a:ext uri="{FF2B5EF4-FFF2-40B4-BE49-F238E27FC236}">
                  <a16:creationId xmlns:a16="http://schemas.microsoft.com/office/drawing/2014/main" id="{03390BDA-9185-1C47-068E-6E730A3F1324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3" name="Shape 1389">
              <a:extLst>
                <a:ext uri="{FF2B5EF4-FFF2-40B4-BE49-F238E27FC236}">
                  <a16:creationId xmlns:a16="http://schemas.microsoft.com/office/drawing/2014/main" id="{C9F3F9F3-3787-F0F6-075A-8090265300A1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90">
              <a:extLst>
                <a:ext uri="{FF2B5EF4-FFF2-40B4-BE49-F238E27FC236}">
                  <a16:creationId xmlns:a16="http://schemas.microsoft.com/office/drawing/2014/main" id="{A3ED9149-9A2B-1FF3-1FC9-695886A2F4E5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91">
              <a:extLst>
                <a:ext uri="{FF2B5EF4-FFF2-40B4-BE49-F238E27FC236}">
                  <a16:creationId xmlns:a16="http://schemas.microsoft.com/office/drawing/2014/main" id="{4BFECF05-5602-5EC9-2010-CA9EE41B1F50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92">
              <a:extLst>
                <a:ext uri="{FF2B5EF4-FFF2-40B4-BE49-F238E27FC236}">
                  <a16:creationId xmlns:a16="http://schemas.microsoft.com/office/drawing/2014/main" id="{C387E0A2-7970-6B49-D312-3652F2BCD72B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93">
              <a:extLst>
                <a:ext uri="{FF2B5EF4-FFF2-40B4-BE49-F238E27FC236}">
                  <a16:creationId xmlns:a16="http://schemas.microsoft.com/office/drawing/2014/main" id="{11DDC31C-5913-FEEF-33FD-E84296A7097E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4">
              <a:extLst>
                <a:ext uri="{FF2B5EF4-FFF2-40B4-BE49-F238E27FC236}">
                  <a16:creationId xmlns:a16="http://schemas.microsoft.com/office/drawing/2014/main" id="{3CAB733C-0011-1BF0-FED2-8AD57C9E26F1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5">
              <a:extLst>
                <a:ext uri="{FF2B5EF4-FFF2-40B4-BE49-F238E27FC236}">
                  <a16:creationId xmlns:a16="http://schemas.microsoft.com/office/drawing/2014/main" id="{7E7F3ABA-46D3-85DC-2207-A67FD9760198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6">
              <a:extLst>
                <a:ext uri="{FF2B5EF4-FFF2-40B4-BE49-F238E27FC236}">
                  <a16:creationId xmlns:a16="http://schemas.microsoft.com/office/drawing/2014/main" id="{6EBE24B2-F1ED-064D-1B63-C499842B0354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7">
              <a:extLst>
                <a:ext uri="{FF2B5EF4-FFF2-40B4-BE49-F238E27FC236}">
                  <a16:creationId xmlns:a16="http://schemas.microsoft.com/office/drawing/2014/main" id="{AF38E1DB-B790-EA64-2F47-420A0E2FBE26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8">
              <a:extLst>
                <a:ext uri="{FF2B5EF4-FFF2-40B4-BE49-F238E27FC236}">
                  <a16:creationId xmlns:a16="http://schemas.microsoft.com/office/drawing/2014/main" id="{DE9D6AD5-FC4B-CDE0-8FA6-2A1B50BB4F09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9">
              <a:extLst>
                <a:ext uri="{FF2B5EF4-FFF2-40B4-BE49-F238E27FC236}">
                  <a16:creationId xmlns:a16="http://schemas.microsoft.com/office/drawing/2014/main" id="{FDC6E872-93ED-BB70-19A4-EF89574A88EE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400">
              <a:extLst>
                <a:ext uri="{FF2B5EF4-FFF2-40B4-BE49-F238E27FC236}">
                  <a16:creationId xmlns:a16="http://schemas.microsoft.com/office/drawing/2014/main" id="{A0C41F9C-B676-08EF-EE51-0DAB363476BB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401">
              <a:extLst>
                <a:ext uri="{FF2B5EF4-FFF2-40B4-BE49-F238E27FC236}">
                  <a16:creationId xmlns:a16="http://schemas.microsoft.com/office/drawing/2014/main" id="{AE1CAD25-6EE9-FD7C-E627-D56E6063772D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402">
              <a:extLst>
                <a:ext uri="{FF2B5EF4-FFF2-40B4-BE49-F238E27FC236}">
                  <a16:creationId xmlns:a16="http://schemas.microsoft.com/office/drawing/2014/main" id="{4ECAEE20-4441-57C6-485F-40934E4EFEC1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403">
              <a:extLst>
                <a:ext uri="{FF2B5EF4-FFF2-40B4-BE49-F238E27FC236}">
                  <a16:creationId xmlns:a16="http://schemas.microsoft.com/office/drawing/2014/main" id="{9CF1ECC4-415E-63E1-7FE9-A50C4078C5D1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4">
              <a:extLst>
                <a:ext uri="{FF2B5EF4-FFF2-40B4-BE49-F238E27FC236}">
                  <a16:creationId xmlns:a16="http://schemas.microsoft.com/office/drawing/2014/main" id="{E22A7830-36E0-F70A-A779-AB6819765483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5">
              <a:extLst>
                <a:ext uri="{FF2B5EF4-FFF2-40B4-BE49-F238E27FC236}">
                  <a16:creationId xmlns:a16="http://schemas.microsoft.com/office/drawing/2014/main" id="{100C724A-57F5-66B7-460D-512105BEE48D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06">
              <a:extLst>
                <a:ext uri="{FF2B5EF4-FFF2-40B4-BE49-F238E27FC236}">
                  <a16:creationId xmlns:a16="http://schemas.microsoft.com/office/drawing/2014/main" id="{69BD0180-C1FC-C103-8A67-FD33FA023416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07">
              <a:extLst>
                <a:ext uri="{FF2B5EF4-FFF2-40B4-BE49-F238E27FC236}">
                  <a16:creationId xmlns:a16="http://schemas.microsoft.com/office/drawing/2014/main" id="{5853A3F3-4237-6DA2-B4D1-DD818A43FF54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08">
              <a:extLst>
                <a:ext uri="{FF2B5EF4-FFF2-40B4-BE49-F238E27FC236}">
                  <a16:creationId xmlns:a16="http://schemas.microsoft.com/office/drawing/2014/main" id="{107BB39D-0588-A380-0A79-F03C947082DF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09">
              <a:extLst>
                <a:ext uri="{FF2B5EF4-FFF2-40B4-BE49-F238E27FC236}">
                  <a16:creationId xmlns:a16="http://schemas.microsoft.com/office/drawing/2014/main" id="{DEBEA187-5D34-E1D5-D980-F9F9A2F90775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0">
              <a:extLst>
                <a:ext uri="{FF2B5EF4-FFF2-40B4-BE49-F238E27FC236}">
                  <a16:creationId xmlns:a16="http://schemas.microsoft.com/office/drawing/2014/main" id="{6E004D9F-F0CC-7693-5F9C-6AFCB2F6BBD5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1">
              <a:extLst>
                <a:ext uri="{FF2B5EF4-FFF2-40B4-BE49-F238E27FC236}">
                  <a16:creationId xmlns:a16="http://schemas.microsoft.com/office/drawing/2014/main" id="{CCEEBCC5-05EE-809B-2F42-B3E6C584DE61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2">
              <a:extLst>
                <a:ext uri="{FF2B5EF4-FFF2-40B4-BE49-F238E27FC236}">
                  <a16:creationId xmlns:a16="http://schemas.microsoft.com/office/drawing/2014/main" id="{B7D8CA7B-9DB5-A561-E018-F6597C6D8834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3">
              <a:extLst>
                <a:ext uri="{FF2B5EF4-FFF2-40B4-BE49-F238E27FC236}">
                  <a16:creationId xmlns:a16="http://schemas.microsoft.com/office/drawing/2014/main" id="{3C9DBA8B-CA7F-F4C4-5833-2A852A0E0045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14">
              <a:extLst>
                <a:ext uri="{FF2B5EF4-FFF2-40B4-BE49-F238E27FC236}">
                  <a16:creationId xmlns:a16="http://schemas.microsoft.com/office/drawing/2014/main" id="{9E6DA72C-163A-9F75-F6C1-4B9606B4CB78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15">
              <a:extLst>
                <a:ext uri="{FF2B5EF4-FFF2-40B4-BE49-F238E27FC236}">
                  <a16:creationId xmlns:a16="http://schemas.microsoft.com/office/drawing/2014/main" id="{55BAFAFD-4E02-938D-E9DB-2C4BF4891583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16">
              <a:extLst>
                <a:ext uri="{FF2B5EF4-FFF2-40B4-BE49-F238E27FC236}">
                  <a16:creationId xmlns:a16="http://schemas.microsoft.com/office/drawing/2014/main" id="{355D237B-483B-BEDE-6C51-6014277D3685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17">
              <a:extLst>
                <a:ext uri="{FF2B5EF4-FFF2-40B4-BE49-F238E27FC236}">
                  <a16:creationId xmlns:a16="http://schemas.microsoft.com/office/drawing/2014/main" id="{79D4684E-E88A-AF79-EF14-C03AD2B17594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18">
              <a:extLst>
                <a:ext uri="{FF2B5EF4-FFF2-40B4-BE49-F238E27FC236}">
                  <a16:creationId xmlns:a16="http://schemas.microsoft.com/office/drawing/2014/main" id="{3E74C181-F133-B860-BA9E-EAC13B302671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19">
              <a:extLst>
                <a:ext uri="{FF2B5EF4-FFF2-40B4-BE49-F238E27FC236}">
                  <a16:creationId xmlns:a16="http://schemas.microsoft.com/office/drawing/2014/main" id="{708D74F4-6F42-6139-9FDC-9F95B0C1A11B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0">
              <a:extLst>
                <a:ext uri="{FF2B5EF4-FFF2-40B4-BE49-F238E27FC236}">
                  <a16:creationId xmlns:a16="http://schemas.microsoft.com/office/drawing/2014/main" id="{751B2990-0E67-2D3B-6F07-FCED96165CBC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4" name="Shape 1421">
              <a:extLst>
                <a:ext uri="{FF2B5EF4-FFF2-40B4-BE49-F238E27FC236}">
                  <a16:creationId xmlns:a16="http://schemas.microsoft.com/office/drawing/2014/main" id="{DE882879-4F0B-4E1B-C5DC-627C5012AC37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5" name="Shape 1422">
              <a:extLst>
                <a:ext uri="{FF2B5EF4-FFF2-40B4-BE49-F238E27FC236}">
                  <a16:creationId xmlns:a16="http://schemas.microsoft.com/office/drawing/2014/main" id="{A8992F38-3F52-DE03-E1F4-53DCB09EA68C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6" name="Shape 1423">
              <a:extLst>
                <a:ext uri="{FF2B5EF4-FFF2-40B4-BE49-F238E27FC236}">
                  <a16:creationId xmlns:a16="http://schemas.microsoft.com/office/drawing/2014/main" id="{037C4B94-60E4-A79D-D9C9-D6BE98D1917F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8" name="Shape 1424">
              <a:extLst>
                <a:ext uri="{FF2B5EF4-FFF2-40B4-BE49-F238E27FC236}">
                  <a16:creationId xmlns:a16="http://schemas.microsoft.com/office/drawing/2014/main" id="{60CC641B-F31E-2260-7785-F58C64D493E5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25">
              <a:extLst>
                <a:ext uri="{FF2B5EF4-FFF2-40B4-BE49-F238E27FC236}">
                  <a16:creationId xmlns:a16="http://schemas.microsoft.com/office/drawing/2014/main" id="{59993417-89C7-415E-C17B-15493D7B8F59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solidFill>
              <a:schemeClr val="tx2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26">
              <a:extLst>
                <a:ext uri="{FF2B5EF4-FFF2-40B4-BE49-F238E27FC236}">
                  <a16:creationId xmlns:a16="http://schemas.microsoft.com/office/drawing/2014/main" id="{6D81265A-7913-7242-5DFA-9CF251E682C4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2" name="Shape 1427">
              <a:extLst>
                <a:ext uri="{FF2B5EF4-FFF2-40B4-BE49-F238E27FC236}">
                  <a16:creationId xmlns:a16="http://schemas.microsoft.com/office/drawing/2014/main" id="{3A0D9C1F-413D-6DE4-1FAF-DC4D0FCDCE72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63" name="Shape 1428">
              <a:extLst>
                <a:ext uri="{FF2B5EF4-FFF2-40B4-BE49-F238E27FC236}">
                  <a16:creationId xmlns:a16="http://schemas.microsoft.com/office/drawing/2014/main" id="{C769A683-F7B8-3253-EB5B-F8C86FFEBEE8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Shape 1429">
              <a:extLst>
                <a:ext uri="{FF2B5EF4-FFF2-40B4-BE49-F238E27FC236}">
                  <a16:creationId xmlns:a16="http://schemas.microsoft.com/office/drawing/2014/main" id="{8787B2B9-FA47-14C9-5DE6-231DCFB8A8AF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65" name="Shape 1430">
              <a:extLst>
                <a:ext uri="{FF2B5EF4-FFF2-40B4-BE49-F238E27FC236}">
                  <a16:creationId xmlns:a16="http://schemas.microsoft.com/office/drawing/2014/main" id="{193C658B-4125-21D9-473A-93B287729700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6" name="Shape 1431">
              <a:extLst>
                <a:ext uri="{FF2B5EF4-FFF2-40B4-BE49-F238E27FC236}">
                  <a16:creationId xmlns:a16="http://schemas.microsoft.com/office/drawing/2014/main" id="{617713DF-DBA9-AC4F-9E02-6C81F62B55E4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7" name="Shape 1432">
              <a:extLst>
                <a:ext uri="{FF2B5EF4-FFF2-40B4-BE49-F238E27FC236}">
                  <a16:creationId xmlns:a16="http://schemas.microsoft.com/office/drawing/2014/main" id="{C5A5B1AF-84F1-0B58-F1C5-C676E4258B5A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8" name="Shape 1433">
              <a:extLst>
                <a:ext uri="{FF2B5EF4-FFF2-40B4-BE49-F238E27FC236}">
                  <a16:creationId xmlns:a16="http://schemas.microsoft.com/office/drawing/2014/main" id="{A1B120F6-81B2-2863-32EE-F96815DBEA54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9" name="Shape 1434">
              <a:extLst>
                <a:ext uri="{FF2B5EF4-FFF2-40B4-BE49-F238E27FC236}">
                  <a16:creationId xmlns:a16="http://schemas.microsoft.com/office/drawing/2014/main" id="{192287DF-0BB9-2A2A-C96F-4ADC8077D6C0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solidFill>
              <a:srgbClr val="BFBFBF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70" name="Shape 1435">
              <a:extLst>
                <a:ext uri="{FF2B5EF4-FFF2-40B4-BE49-F238E27FC236}">
                  <a16:creationId xmlns:a16="http://schemas.microsoft.com/office/drawing/2014/main" id="{CA42F64A-5B55-DF50-461C-66E1D9B76701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BFEFD93-A6AB-BDF0-DECA-34C05F7F3F1A}"/>
              </a:ext>
            </a:extLst>
          </p:cNvPr>
          <p:cNvSpPr txBox="1"/>
          <p:nvPr/>
        </p:nvSpPr>
        <p:spPr>
          <a:xfrm>
            <a:off x="4139190" y="4681236"/>
            <a:ext cx="2495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Current States Enrolling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04B436-3A37-8F8E-0C74-6FFB121C2B4C}"/>
              </a:ext>
            </a:extLst>
          </p:cNvPr>
          <p:cNvSpPr txBox="1"/>
          <p:nvPr/>
        </p:nvSpPr>
        <p:spPr>
          <a:xfrm>
            <a:off x="4171068" y="4962155"/>
            <a:ext cx="2857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Future States Enrolling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6F1320B-110A-78FE-BF9F-26FA7164EF0F}"/>
              </a:ext>
            </a:extLst>
          </p:cNvPr>
          <p:cNvSpPr/>
          <p:nvPr/>
        </p:nvSpPr>
        <p:spPr>
          <a:xfrm>
            <a:off x="3951237" y="4721184"/>
            <a:ext cx="226939" cy="2269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A3B085E-F61A-A94C-9406-3B04DFE1FA71}"/>
              </a:ext>
            </a:extLst>
          </p:cNvPr>
          <p:cNvSpPr/>
          <p:nvPr/>
        </p:nvSpPr>
        <p:spPr>
          <a:xfrm>
            <a:off x="3951237" y="5016073"/>
            <a:ext cx="226939" cy="226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4280196-9DEA-775F-547F-A2A566ECC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156" y="1139750"/>
            <a:ext cx="2789189" cy="502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7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B828E-4339-9243-1C81-2CF43258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7FDA1-50EB-F3E0-4937-3B34085A8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6565900"/>
            <a:ext cx="12192001" cy="29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51578-F149-9CC5-4DE6-F06E9F0AD346}"/>
              </a:ext>
            </a:extLst>
          </p:cNvPr>
          <p:cNvSpPr txBox="1"/>
          <p:nvPr/>
        </p:nvSpPr>
        <p:spPr>
          <a:xfrm>
            <a:off x="4252648" y="2643178"/>
            <a:ext cx="72487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effectLst/>
                <a:latin typeface="Roboto Condensed" panose="02000000000000000000" pitchFamily="2" charset="0"/>
              </a:rPr>
              <a:t>Implementation of best practices for cow-calf operation</a:t>
            </a:r>
          </a:p>
          <a:p>
            <a:br>
              <a:rPr lang="en-US" sz="2000" dirty="0">
                <a:effectLst/>
                <a:latin typeface="Roboto Condensed" panose="02000000000000000000" pitchFamily="2" charset="0"/>
              </a:rPr>
            </a:br>
            <a:r>
              <a:rPr lang="en-US" sz="2000" b="1" dirty="0">
                <a:effectLst/>
                <a:latin typeface="Roboto Condensed" panose="02000000000000000000" pitchFamily="2" charset="0"/>
              </a:rPr>
              <a:t>&gt;</a:t>
            </a:r>
            <a:r>
              <a:rPr lang="en-US" sz="2000" dirty="0">
                <a:effectLst/>
                <a:latin typeface="Roboto Condensed" panose="02000000000000000000" pitchFamily="2" charset="0"/>
              </a:rPr>
              <a:t> </a:t>
            </a:r>
            <a:r>
              <a:rPr lang="en-US" sz="2000" b="1" i="1" dirty="0">
                <a:latin typeface="Roboto Condensed" panose="02000000000000000000" pitchFamily="2" charset="0"/>
              </a:rPr>
              <a:t>Customized improvement plan and free technical assistance focusing on increasing pounds produced on farm, through: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Roboto Condensed" panose="02000000000000000000" pitchFamily="2" charset="0"/>
              </a:rPr>
              <a:t>Feed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Roboto Condensed" panose="02000000000000000000" pitchFamily="2" charset="0"/>
              </a:rPr>
              <a:t>Herd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Roboto Condensed" panose="02000000000000000000" pitchFamily="2" charset="0"/>
              </a:rPr>
              <a:t>Reproductive efficiency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46236-D935-80B0-CA06-1DB840CB08D7}"/>
              </a:ext>
            </a:extLst>
          </p:cNvPr>
          <p:cNvSpPr txBox="1"/>
          <p:nvPr/>
        </p:nvSpPr>
        <p:spPr>
          <a:xfrm>
            <a:off x="420582" y="351695"/>
            <a:ext cx="8845320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Ranching for the Future</a:t>
            </a:r>
            <a:endParaRPr lang="en-US" sz="28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8" name="Picture 4" descr="OSI Group | LinkedIn">
            <a:extLst>
              <a:ext uri="{FF2B5EF4-FFF2-40B4-BE49-F238E27FC236}">
                <a16:creationId xmlns:a16="http://schemas.microsoft.com/office/drawing/2014/main" id="{A1DB90B9-823F-DF88-496E-18CC5510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36" y="5469712"/>
            <a:ext cx="1664335" cy="86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78D39D-7FE2-17F5-94E8-43E1D0F8C7A1}"/>
              </a:ext>
            </a:extLst>
          </p:cNvPr>
          <p:cNvCxnSpPr/>
          <p:nvPr/>
        </p:nvCxnSpPr>
        <p:spPr>
          <a:xfrm>
            <a:off x="690566" y="5188285"/>
            <a:ext cx="10993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DB48A1-69FD-4454-D668-77859F215F5A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B83AB70-99C3-8D50-611F-2B81E66AE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398612"/>
            <a:ext cx="1429222" cy="816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38FED-E6C6-7114-184A-233699745AEA}"/>
              </a:ext>
            </a:extLst>
          </p:cNvPr>
          <p:cNvSpPr txBox="1"/>
          <p:nvPr/>
        </p:nvSpPr>
        <p:spPr>
          <a:xfrm>
            <a:off x="520778" y="1119385"/>
            <a:ext cx="5791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516F52"/>
                </a:solidFill>
                <a:latin typeface="Roboto Condensed" panose="02000000000000000000" pitchFamily="2" charset="0"/>
              </a:rPr>
              <a:t>Supporting producers to enhance herd productivity and efficiency, leading to more pounds produced on-farm.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6B623-4594-1C89-29B7-965AC42173EE}"/>
              </a:ext>
            </a:extLst>
          </p:cNvPr>
          <p:cNvSpPr txBox="1"/>
          <p:nvPr/>
        </p:nvSpPr>
        <p:spPr>
          <a:xfrm>
            <a:off x="508000" y="5066120"/>
            <a:ext cx="5463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dirty="0">
                <a:latin typeface="Roboto Condensed" panose="02000000000000000000" pitchFamily="2" charset="0"/>
              </a:rPr>
            </a:br>
            <a:r>
              <a:rPr lang="en-US" sz="2000" b="1" dirty="0">
                <a:latin typeface="Roboto Condensed" panose="02000000000000000000" pitchFamily="2" charset="0"/>
              </a:rPr>
              <a:t>&gt;</a:t>
            </a:r>
            <a:r>
              <a:rPr lang="en-US" sz="2000" dirty="0">
                <a:latin typeface="Roboto Condensed" panose="02000000000000000000" pitchFamily="2" charset="0"/>
              </a:rPr>
              <a:t> </a:t>
            </a:r>
            <a:r>
              <a:rPr lang="en-US" sz="2000" b="1" i="1" dirty="0">
                <a:latin typeface="Roboto Condensed" panose="02000000000000000000" pitchFamily="2" charset="0"/>
              </a:rPr>
              <a:t>Sponsored by partners promoting efficiency, productivity, and reduced environmental impact of beef production. </a:t>
            </a:r>
            <a:endParaRPr lang="en-US" sz="2000" dirty="0">
              <a:latin typeface="Roboto Condensed" panose="02000000000000000000" pitchFamily="2" charset="0"/>
            </a:endParaRPr>
          </a:p>
        </p:txBody>
      </p:sp>
      <p:grpSp>
        <p:nvGrpSpPr>
          <p:cNvPr id="13" name="Shape 1384">
            <a:extLst>
              <a:ext uri="{FF2B5EF4-FFF2-40B4-BE49-F238E27FC236}">
                <a16:creationId xmlns:a16="http://schemas.microsoft.com/office/drawing/2014/main" id="{12BA7C90-4D21-D670-4DEF-78F061F530D4}"/>
              </a:ext>
            </a:extLst>
          </p:cNvPr>
          <p:cNvGrpSpPr/>
          <p:nvPr/>
        </p:nvGrpSpPr>
        <p:grpSpPr>
          <a:xfrm>
            <a:off x="7877041" y="993568"/>
            <a:ext cx="2619345" cy="1487878"/>
            <a:chOff x="5239212" y="1665628"/>
            <a:chExt cx="2855147" cy="1782569"/>
          </a:xfrm>
          <a:solidFill>
            <a:schemeClr val="bg1">
              <a:lumMod val="65000"/>
            </a:schemeClr>
          </a:solidFill>
        </p:grpSpPr>
        <p:sp>
          <p:nvSpPr>
            <p:cNvPr id="14" name="Shape 1385">
              <a:extLst>
                <a:ext uri="{FF2B5EF4-FFF2-40B4-BE49-F238E27FC236}">
                  <a16:creationId xmlns:a16="http://schemas.microsoft.com/office/drawing/2014/main" id="{BFAB91E3-C1E0-2082-2191-D52A7C02A280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86">
              <a:extLst>
                <a:ext uri="{FF2B5EF4-FFF2-40B4-BE49-F238E27FC236}">
                  <a16:creationId xmlns:a16="http://schemas.microsoft.com/office/drawing/2014/main" id="{61067304-7E7B-EB10-1C94-B7FA8D0103E7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87">
              <a:extLst>
                <a:ext uri="{FF2B5EF4-FFF2-40B4-BE49-F238E27FC236}">
                  <a16:creationId xmlns:a16="http://schemas.microsoft.com/office/drawing/2014/main" id="{FEE7FFC7-EDD8-A19D-8965-CC816F76BA84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88">
              <a:extLst>
                <a:ext uri="{FF2B5EF4-FFF2-40B4-BE49-F238E27FC236}">
                  <a16:creationId xmlns:a16="http://schemas.microsoft.com/office/drawing/2014/main" id="{F04339C4-28FD-920F-2E28-0F8E7E9091B7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89">
              <a:extLst>
                <a:ext uri="{FF2B5EF4-FFF2-40B4-BE49-F238E27FC236}">
                  <a16:creationId xmlns:a16="http://schemas.microsoft.com/office/drawing/2014/main" id="{3F01F148-3437-129B-FFC5-4122AF499B80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0">
              <a:extLst>
                <a:ext uri="{FF2B5EF4-FFF2-40B4-BE49-F238E27FC236}">
                  <a16:creationId xmlns:a16="http://schemas.microsoft.com/office/drawing/2014/main" id="{BBC58295-664E-C281-2B34-6A9711F0A142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1">
              <a:extLst>
                <a:ext uri="{FF2B5EF4-FFF2-40B4-BE49-F238E27FC236}">
                  <a16:creationId xmlns:a16="http://schemas.microsoft.com/office/drawing/2014/main" id="{CEA1589C-2BAF-486B-7F76-D76A15D7186A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2">
              <a:extLst>
                <a:ext uri="{FF2B5EF4-FFF2-40B4-BE49-F238E27FC236}">
                  <a16:creationId xmlns:a16="http://schemas.microsoft.com/office/drawing/2014/main" id="{C4267C06-97C7-AC16-5493-405D0B11DF1B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3">
              <a:extLst>
                <a:ext uri="{FF2B5EF4-FFF2-40B4-BE49-F238E27FC236}">
                  <a16:creationId xmlns:a16="http://schemas.microsoft.com/office/drawing/2014/main" id="{85B59EAB-855F-6F44-E4AF-84C3CFD62A71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4">
              <a:extLst>
                <a:ext uri="{FF2B5EF4-FFF2-40B4-BE49-F238E27FC236}">
                  <a16:creationId xmlns:a16="http://schemas.microsoft.com/office/drawing/2014/main" id="{E467D3D1-4363-2061-ADB2-97E34AA692FF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5">
              <a:extLst>
                <a:ext uri="{FF2B5EF4-FFF2-40B4-BE49-F238E27FC236}">
                  <a16:creationId xmlns:a16="http://schemas.microsoft.com/office/drawing/2014/main" id="{16773B2E-A6BF-E03C-BE6F-7E0478B99128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396">
              <a:extLst>
                <a:ext uri="{FF2B5EF4-FFF2-40B4-BE49-F238E27FC236}">
                  <a16:creationId xmlns:a16="http://schemas.microsoft.com/office/drawing/2014/main" id="{8EE275B7-0355-6FBF-206C-5599A647E630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397">
              <a:extLst>
                <a:ext uri="{FF2B5EF4-FFF2-40B4-BE49-F238E27FC236}">
                  <a16:creationId xmlns:a16="http://schemas.microsoft.com/office/drawing/2014/main" id="{0AC2CA6E-1430-8AE2-21F9-D2E7DBABA966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398">
              <a:extLst>
                <a:ext uri="{FF2B5EF4-FFF2-40B4-BE49-F238E27FC236}">
                  <a16:creationId xmlns:a16="http://schemas.microsoft.com/office/drawing/2014/main" id="{BC357774-EFE7-7317-EA7C-1F2A97629825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399">
              <a:extLst>
                <a:ext uri="{FF2B5EF4-FFF2-40B4-BE49-F238E27FC236}">
                  <a16:creationId xmlns:a16="http://schemas.microsoft.com/office/drawing/2014/main" id="{597F099C-D2D7-8278-F762-C38D759CF942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0">
              <a:extLst>
                <a:ext uri="{FF2B5EF4-FFF2-40B4-BE49-F238E27FC236}">
                  <a16:creationId xmlns:a16="http://schemas.microsoft.com/office/drawing/2014/main" id="{40A78581-D23C-0ED8-3EC4-08DDB2FF8AC5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1">
              <a:extLst>
                <a:ext uri="{FF2B5EF4-FFF2-40B4-BE49-F238E27FC236}">
                  <a16:creationId xmlns:a16="http://schemas.microsoft.com/office/drawing/2014/main" id="{401AF24A-1E29-BE2B-41F2-560EDE8ED506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2">
              <a:extLst>
                <a:ext uri="{FF2B5EF4-FFF2-40B4-BE49-F238E27FC236}">
                  <a16:creationId xmlns:a16="http://schemas.microsoft.com/office/drawing/2014/main" id="{9CD97F5E-26B0-6FD1-5D7A-431F1E062E12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3">
              <a:extLst>
                <a:ext uri="{FF2B5EF4-FFF2-40B4-BE49-F238E27FC236}">
                  <a16:creationId xmlns:a16="http://schemas.microsoft.com/office/drawing/2014/main" id="{DC1E9AA5-5D51-7F43-3E76-336B34E72F5A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4">
              <a:extLst>
                <a:ext uri="{FF2B5EF4-FFF2-40B4-BE49-F238E27FC236}">
                  <a16:creationId xmlns:a16="http://schemas.microsoft.com/office/drawing/2014/main" id="{410845A4-ED42-FF22-41DF-2C33C61831BD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5">
              <a:extLst>
                <a:ext uri="{FF2B5EF4-FFF2-40B4-BE49-F238E27FC236}">
                  <a16:creationId xmlns:a16="http://schemas.microsoft.com/office/drawing/2014/main" id="{82F5724D-9A9A-B159-0F94-2D03B2F4C2C4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6">
              <a:extLst>
                <a:ext uri="{FF2B5EF4-FFF2-40B4-BE49-F238E27FC236}">
                  <a16:creationId xmlns:a16="http://schemas.microsoft.com/office/drawing/2014/main" id="{7D034B0A-7326-9F38-89BE-E57218229C17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07">
              <a:extLst>
                <a:ext uri="{FF2B5EF4-FFF2-40B4-BE49-F238E27FC236}">
                  <a16:creationId xmlns:a16="http://schemas.microsoft.com/office/drawing/2014/main" id="{74AC4BDC-CEA0-01A7-C710-DA68D460301F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08">
              <a:extLst>
                <a:ext uri="{FF2B5EF4-FFF2-40B4-BE49-F238E27FC236}">
                  <a16:creationId xmlns:a16="http://schemas.microsoft.com/office/drawing/2014/main" id="{BB964A44-0575-23F9-988F-9838228EE92F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09">
              <a:extLst>
                <a:ext uri="{FF2B5EF4-FFF2-40B4-BE49-F238E27FC236}">
                  <a16:creationId xmlns:a16="http://schemas.microsoft.com/office/drawing/2014/main" id="{6520B7CC-1232-E758-34E1-5D10D51BF75E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0">
              <a:extLst>
                <a:ext uri="{FF2B5EF4-FFF2-40B4-BE49-F238E27FC236}">
                  <a16:creationId xmlns:a16="http://schemas.microsoft.com/office/drawing/2014/main" id="{E40944FA-FE40-52E9-6EE5-B34EDA206727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1">
              <a:extLst>
                <a:ext uri="{FF2B5EF4-FFF2-40B4-BE49-F238E27FC236}">
                  <a16:creationId xmlns:a16="http://schemas.microsoft.com/office/drawing/2014/main" id="{1C016C05-E199-3869-9657-D3AF706997BA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2">
              <a:extLst>
                <a:ext uri="{FF2B5EF4-FFF2-40B4-BE49-F238E27FC236}">
                  <a16:creationId xmlns:a16="http://schemas.microsoft.com/office/drawing/2014/main" id="{BFA1234F-4CAD-B052-C764-3118DC902BEC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3">
              <a:extLst>
                <a:ext uri="{FF2B5EF4-FFF2-40B4-BE49-F238E27FC236}">
                  <a16:creationId xmlns:a16="http://schemas.microsoft.com/office/drawing/2014/main" id="{1FAD8D37-3E28-F837-6AB2-7156A868F506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4">
              <a:extLst>
                <a:ext uri="{FF2B5EF4-FFF2-40B4-BE49-F238E27FC236}">
                  <a16:creationId xmlns:a16="http://schemas.microsoft.com/office/drawing/2014/main" id="{68FBF597-3C29-5C4F-AF1D-6BF22B6FF1E6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5">
              <a:extLst>
                <a:ext uri="{FF2B5EF4-FFF2-40B4-BE49-F238E27FC236}">
                  <a16:creationId xmlns:a16="http://schemas.microsoft.com/office/drawing/2014/main" id="{EC3CA572-E72C-39EE-3D1B-5A3D8D9BCDF7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 dirty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6">
              <a:extLst>
                <a:ext uri="{FF2B5EF4-FFF2-40B4-BE49-F238E27FC236}">
                  <a16:creationId xmlns:a16="http://schemas.microsoft.com/office/drawing/2014/main" id="{EDAB85D1-759C-F21E-EBAF-943E5DF409B9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17">
              <a:extLst>
                <a:ext uri="{FF2B5EF4-FFF2-40B4-BE49-F238E27FC236}">
                  <a16:creationId xmlns:a16="http://schemas.microsoft.com/office/drawing/2014/main" id="{28126D03-E092-50D8-5D7C-E8E6966EBA66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18">
              <a:extLst>
                <a:ext uri="{FF2B5EF4-FFF2-40B4-BE49-F238E27FC236}">
                  <a16:creationId xmlns:a16="http://schemas.microsoft.com/office/drawing/2014/main" id="{7E95E229-7491-3FAE-D8E7-197C95880EE9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19">
              <a:extLst>
                <a:ext uri="{FF2B5EF4-FFF2-40B4-BE49-F238E27FC236}">
                  <a16:creationId xmlns:a16="http://schemas.microsoft.com/office/drawing/2014/main" id="{6E4EC2AC-BDAD-3628-BC88-93CF4C1EF4C1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0">
              <a:extLst>
                <a:ext uri="{FF2B5EF4-FFF2-40B4-BE49-F238E27FC236}">
                  <a16:creationId xmlns:a16="http://schemas.microsoft.com/office/drawing/2014/main" id="{48A6EDE5-3FA6-C7A6-1CE9-3E98B0A5EBBF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1">
              <a:extLst>
                <a:ext uri="{FF2B5EF4-FFF2-40B4-BE49-F238E27FC236}">
                  <a16:creationId xmlns:a16="http://schemas.microsoft.com/office/drawing/2014/main" id="{C0F4DA12-D3AC-F71F-37CF-A09070E45B0D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2">
              <a:extLst>
                <a:ext uri="{FF2B5EF4-FFF2-40B4-BE49-F238E27FC236}">
                  <a16:creationId xmlns:a16="http://schemas.microsoft.com/office/drawing/2014/main" id="{2B80C708-EF5B-25DC-32C7-58386295A3B4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3">
              <a:extLst>
                <a:ext uri="{FF2B5EF4-FFF2-40B4-BE49-F238E27FC236}">
                  <a16:creationId xmlns:a16="http://schemas.microsoft.com/office/drawing/2014/main" id="{877715C1-DF1A-5AC5-7DE6-8D60F2F6EDE0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4">
              <a:extLst>
                <a:ext uri="{FF2B5EF4-FFF2-40B4-BE49-F238E27FC236}">
                  <a16:creationId xmlns:a16="http://schemas.microsoft.com/office/drawing/2014/main" id="{7D95FEE2-AD8F-9BFC-4CB4-DEF73D146050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4" name="Shape 1425">
              <a:extLst>
                <a:ext uri="{FF2B5EF4-FFF2-40B4-BE49-F238E27FC236}">
                  <a16:creationId xmlns:a16="http://schemas.microsoft.com/office/drawing/2014/main" id="{76DA3CE7-D476-E6DB-9714-6FD8F9696567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5" name="Shape 1426">
              <a:extLst>
                <a:ext uri="{FF2B5EF4-FFF2-40B4-BE49-F238E27FC236}">
                  <a16:creationId xmlns:a16="http://schemas.microsoft.com/office/drawing/2014/main" id="{1008ABD2-A408-EF0F-222E-8DC8CC5B408D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6" name="Shape 1427">
              <a:extLst>
                <a:ext uri="{FF2B5EF4-FFF2-40B4-BE49-F238E27FC236}">
                  <a16:creationId xmlns:a16="http://schemas.microsoft.com/office/drawing/2014/main" id="{E133048D-2CD6-D4B9-40E2-28D76AF443C3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7" name="Shape 1428">
              <a:extLst>
                <a:ext uri="{FF2B5EF4-FFF2-40B4-BE49-F238E27FC236}">
                  <a16:creationId xmlns:a16="http://schemas.microsoft.com/office/drawing/2014/main" id="{BC18B8E6-8EF7-4919-6574-39C0C4E1ADDF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Shape 1429">
              <a:extLst>
                <a:ext uri="{FF2B5EF4-FFF2-40B4-BE49-F238E27FC236}">
                  <a16:creationId xmlns:a16="http://schemas.microsoft.com/office/drawing/2014/main" id="{6C3D2821-D8DD-5CE9-39C2-7D20D509D6DA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9" name="Shape 1430">
              <a:extLst>
                <a:ext uri="{FF2B5EF4-FFF2-40B4-BE49-F238E27FC236}">
                  <a16:creationId xmlns:a16="http://schemas.microsoft.com/office/drawing/2014/main" id="{B794DA32-A13A-2AC9-C643-8B3AF87A39E7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1">
              <a:extLst>
                <a:ext uri="{FF2B5EF4-FFF2-40B4-BE49-F238E27FC236}">
                  <a16:creationId xmlns:a16="http://schemas.microsoft.com/office/drawing/2014/main" id="{0BEADB0B-13B1-682E-71F3-402A55598F31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32">
              <a:extLst>
                <a:ext uri="{FF2B5EF4-FFF2-40B4-BE49-F238E27FC236}">
                  <a16:creationId xmlns:a16="http://schemas.microsoft.com/office/drawing/2014/main" id="{705C01DE-03F7-B7FA-34E5-335EB911330F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2" name="Shape 1433">
              <a:extLst>
                <a:ext uri="{FF2B5EF4-FFF2-40B4-BE49-F238E27FC236}">
                  <a16:creationId xmlns:a16="http://schemas.microsoft.com/office/drawing/2014/main" id="{895AE4EE-F997-B736-0B0C-EFB0110B848F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3" name="Shape 1434">
              <a:extLst>
                <a:ext uri="{FF2B5EF4-FFF2-40B4-BE49-F238E27FC236}">
                  <a16:creationId xmlns:a16="http://schemas.microsoft.com/office/drawing/2014/main" id="{66269716-A240-BD7E-32C8-3301366EEEFB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4" name="Shape 1435">
              <a:extLst>
                <a:ext uri="{FF2B5EF4-FFF2-40B4-BE49-F238E27FC236}">
                  <a16:creationId xmlns:a16="http://schemas.microsoft.com/office/drawing/2014/main" id="{043386B5-44E8-FE81-C477-75410EE7DC3D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F74FD6B7-13A3-AA51-A75F-88CF6F572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6951"/>
          <a:stretch/>
        </p:blipFill>
        <p:spPr>
          <a:xfrm>
            <a:off x="769964" y="2670303"/>
            <a:ext cx="2293450" cy="20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1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C5A0B-B703-6AC7-06E0-672CB3C4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96904-659F-C247-CF25-F237D142F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6565900"/>
            <a:ext cx="12192001" cy="29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68FCE-0DB7-D357-090F-A793CDA27BA9}"/>
              </a:ext>
            </a:extLst>
          </p:cNvPr>
          <p:cNvSpPr txBox="1"/>
          <p:nvPr/>
        </p:nvSpPr>
        <p:spPr>
          <a:xfrm>
            <a:off x="5214419" y="3835512"/>
            <a:ext cx="662080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Roboto Condensed" panose="02000000000000000000" pitchFamily="2" charset="0"/>
              </a:rPr>
              <a:t>&gt; </a:t>
            </a:r>
            <a:r>
              <a:rPr lang="en-US" sz="2400" b="1" i="1" dirty="0">
                <a:effectLst/>
                <a:latin typeface="Roboto Condensed" panose="02000000000000000000" pitchFamily="2" charset="0"/>
              </a:rPr>
              <a:t>Technical Assistance:</a:t>
            </a:r>
            <a:r>
              <a:rPr lang="en-US" sz="2400" dirty="0">
                <a:effectLst/>
                <a:latin typeface="Roboto Condensed" panose="02000000000000000000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 Condensed" panose="02000000000000000000" pitchFamily="2" charset="0"/>
              </a:rPr>
              <a:t>Our advisory team provides one-on-one guidance and technical assistance for seedings and grazing management.</a:t>
            </a:r>
            <a:endParaRPr lang="en-US" sz="2400" dirty="0">
              <a:effectLst/>
              <a:latin typeface="Roboto Condensed" panose="02000000000000000000" pitchFamily="2" charset="0"/>
            </a:endParaRPr>
          </a:p>
          <a:p>
            <a:endParaRPr lang="en-US" sz="2400" i="1" dirty="0">
              <a:latin typeface="Roboto Condensed" panose="02000000000000000000" pitchFamily="2" charset="0"/>
            </a:endParaRPr>
          </a:p>
          <a:p>
            <a:r>
              <a:rPr lang="en-US" sz="2400" i="1" dirty="0">
                <a:latin typeface="Roboto Condensed" panose="02000000000000000000" pitchFamily="2" charset="0"/>
              </a:rPr>
              <a:t>&gt;</a:t>
            </a:r>
            <a:r>
              <a:rPr lang="en-US" sz="2400" b="1" i="1" dirty="0">
                <a:latin typeface="Roboto Condensed" panose="02000000000000000000" pitchFamily="2" charset="0"/>
              </a:rPr>
              <a:t> Seeding &amp; Cattle Payments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 Condensed" panose="02000000000000000000" pitchFamily="2" charset="0"/>
              </a:rPr>
              <a:t>$40 - $100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2C2D0F-ACF0-5776-9D79-82A70C2829A9}"/>
              </a:ext>
            </a:extLst>
          </p:cNvPr>
          <p:cNvSpPr txBox="1"/>
          <p:nvPr/>
        </p:nvSpPr>
        <p:spPr>
          <a:xfrm>
            <a:off x="384300" y="334594"/>
            <a:ext cx="7743825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b="1" i="1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Grass is Greener</a:t>
            </a:r>
            <a:endParaRPr lang="en-US" sz="36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C1246E-AD3E-8E22-ADC9-E9F76A550DF6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DC634-2906-E3FE-416E-742646DF6AB4}"/>
              </a:ext>
            </a:extLst>
          </p:cNvPr>
          <p:cNvSpPr txBox="1"/>
          <p:nvPr/>
        </p:nvSpPr>
        <p:spPr>
          <a:xfrm>
            <a:off x="383989" y="1110494"/>
            <a:ext cx="5270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516F5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Rewarding producers for the environmental benefits of grazing cattle and sustainable forage production. </a:t>
            </a:r>
            <a:endParaRPr lang="en-US" sz="2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9" name="Shape 1384">
            <a:extLst>
              <a:ext uri="{FF2B5EF4-FFF2-40B4-BE49-F238E27FC236}">
                <a16:creationId xmlns:a16="http://schemas.microsoft.com/office/drawing/2014/main" id="{BAB20BE9-486C-C57B-65A5-6922449BB2D6}"/>
              </a:ext>
            </a:extLst>
          </p:cNvPr>
          <p:cNvGrpSpPr/>
          <p:nvPr/>
        </p:nvGrpSpPr>
        <p:grpSpPr>
          <a:xfrm>
            <a:off x="7959683" y="1538728"/>
            <a:ext cx="3328938" cy="1890272"/>
            <a:chOff x="5239212" y="1665628"/>
            <a:chExt cx="2855147" cy="1782569"/>
          </a:xfrm>
          <a:solidFill>
            <a:schemeClr val="bg1">
              <a:lumMod val="65000"/>
            </a:schemeClr>
          </a:solidFill>
        </p:grpSpPr>
        <p:sp>
          <p:nvSpPr>
            <p:cNvPr id="10" name="Shape 1385">
              <a:extLst>
                <a:ext uri="{FF2B5EF4-FFF2-40B4-BE49-F238E27FC236}">
                  <a16:creationId xmlns:a16="http://schemas.microsoft.com/office/drawing/2014/main" id="{E7A89D24-253D-8A2D-A7C0-CCFD6AD7BF51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1" name="Shape 1386">
              <a:extLst>
                <a:ext uri="{FF2B5EF4-FFF2-40B4-BE49-F238E27FC236}">
                  <a16:creationId xmlns:a16="http://schemas.microsoft.com/office/drawing/2014/main" id="{A50534EA-F0D9-4838-BDF2-867E904F59F6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2" name="Shape 1387">
              <a:extLst>
                <a:ext uri="{FF2B5EF4-FFF2-40B4-BE49-F238E27FC236}">
                  <a16:creationId xmlns:a16="http://schemas.microsoft.com/office/drawing/2014/main" id="{E0EE278A-3357-A5DC-B670-81FDDEF20659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3" name="Shape 1388">
              <a:extLst>
                <a:ext uri="{FF2B5EF4-FFF2-40B4-BE49-F238E27FC236}">
                  <a16:creationId xmlns:a16="http://schemas.microsoft.com/office/drawing/2014/main" id="{44445FC4-0BB7-2F52-A5AC-24D0789A3E78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89">
              <a:extLst>
                <a:ext uri="{FF2B5EF4-FFF2-40B4-BE49-F238E27FC236}">
                  <a16:creationId xmlns:a16="http://schemas.microsoft.com/office/drawing/2014/main" id="{E7882A3D-5FE0-1081-99F4-AE7BC3990C1F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90">
              <a:extLst>
                <a:ext uri="{FF2B5EF4-FFF2-40B4-BE49-F238E27FC236}">
                  <a16:creationId xmlns:a16="http://schemas.microsoft.com/office/drawing/2014/main" id="{617AB0A0-1E0C-B758-E34F-D3AF33BBFE90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91">
              <a:extLst>
                <a:ext uri="{FF2B5EF4-FFF2-40B4-BE49-F238E27FC236}">
                  <a16:creationId xmlns:a16="http://schemas.microsoft.com/office/drawing/2014/main" id="{D09C7395-E408-0D22-803A-80113E023A3A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92">
              <a:extLst>
                <a:ext uri="{FF2B5EF4-FFF2-40B4-BE49-F238E27FC236}">
                  <a16:creationId xmlns:a16="http://schemas.microsoft.com/office/drawing/2014/main" id="{215D6B2B-F8F4-7465-CAC9-EFD2F11425CE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3">
              <a:extLst>
                <a:ext uri="{FF2B5EF4-FFF2-40B4-BE49-F238E27FC236}">
                  <a16:creationId xmlns:a16="http://schemas.microsoft.com/office/drawing/2014/main" id="{A5CA4ED3-2025-05E0-1295-A798BBE8851C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4">
              <a:extLst>
                <a:ext uri="{FF2B5EF4-FFF2-40B4-BE49-F238E27FC236}">
                  <a16:creationId xmlns:a16="http://schemas.microsoft.com/office/drawing/2014/main" id="{5720407E-4C52-0FAD-8E0F-42D4D8281B84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5">
              <a:extLst>
                <a:ext uri="{FF2B5EF4-FFF2-40B4-BE49-F238E27FC236}">
                  <a16:creationId xmlns:a16="http://schemas.microsoft.com/office/drawing/2014/main" id="{DC3A84A6-ECF7-6EE8-AC0D-98D585B091FF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6">
              <a:extLst>
                <a:ext uri="{FF2B5EF4-FFF2-40B4-BE49-F238E27FC236}">
                  <a16:creationId xmlns:a16="http://schemas.microsoft.com/office/drawing/2014/main" id="{7425FBBE-7F87-EA4D-2F22-D5815A18C119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7">
              <a:extLst>
                <a:ext uri="{FF2B5EF4-FFF2-40B4-BE49-F238E27FC236}">
                  <a16:creationId xmlns:a16="http://schemas.microsoft.com/office/drawing/2014/main" id="{7AFEE1DF-9C1B-3AFF-519D-068E7E676302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8">
              <a:extLst>
                <a:ext uri="{FF2B5EF4-FFF2-40B4-BE49-F238E27FC236}">
                  <a16:creationId xmlns:a16="http://schemas.microsoft.com/office/drawing/2014/main" id="{BFC62BD1-CC52-381F-5FC2-4ACF57ECE3E1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9">
              <a:extLst>
                <a:ext uri="{FF2B5EF4-FFF2-40B4-BE49-F238E27FC236}">
                  <a16:creationId xmlns:a16="http://schemas.microsoft.com/office/drawing/2014/main" id="{AF5F9018-7909-1286-D41F-3C88018CE572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400">
              <a:extLst>
                <a:ext uri="{FF2B5EF4-FFF2-40B4-BE49-F238E27FC236}">
                  <a16:creationId xmlns:a16="http://schemas.microsoft.com/office/drawing/2014/main" id="{4873E6A3-52F9-FB45-869D-CA2113078F7B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401">
              <a:extLst>
                <a:ext uri="{FF2B5EF4-FFF2-40B4-BE49-F238E27FC236}">
                  <a16:creationId xmlns:a16="http://schemas.microsoft.com/office/drawing/2014/main" id="{B9BCC72C-F819-7D80-0AFA-A8AF96F3C9F4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402">
              <a:extLst>
                <a:ext uri="{FF2B5EF4-FFF2-40B4-BE49-F238E27FC236}">
                  <a16:creationId xmlns:a16="http://schemas.microsoft.com/office/drawing/2014/main" id="{DCCB1D8F-0C3B-65EC-E037-B880714760EF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403">
              <a:extLst>
                <a:ext uri="{FF2B5EF4-FFF2-40B4-BE49-F238E27FC236}">
                  <a16:creationId xmlns:a16="http://schemas.microsoft.com/office/drawing/2014/main" id="{75B997D6-C3F3-228F-D52A-C45ABA01A39F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4">
              <a:extLst>
                <a:ext uri="{FF2B5EF4-FFF2-40B4-BE49-F238E27FC236}">
                  <a16:creationId xmlns:a16="http://schemas.microsoft.com/office/drawing/2014/main" id="{759750DD-509A-B5DE-A742-F96BD01E46BD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5">
              <a:extLst>
                <a:ext uri="{FF2B5EF4-FFF2-40B4-BE49-F238E27FC236}">
                  <a16:creationId xmlns:a16="http://schemas.microsoft.com/office/drawing/2014/main" id="{CD3DA9BE-4703-7C50-DA02-2C98117AFE52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6">
              <a:extLst>
                <a:ext uri="{FF2B5EF4-FFF2-40B4-BE49-F238E27FC236}">
                  <a16:creationId xmlns:a16="http://schemas.microsoft.com/office/drawing/2014/main" id="{238F3586-13B8-7440-587E-50E4B633CD79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7">
              <a:extLst>
                <a:ext uri="{FF2B5EF4-FFF2-40B4-BE49-F238E27FC236}">
                  <a16:creationId xmlns:a16="http://schemas.microsoft.com/office/drawing/2014/main" id="{894904E9-7904-B6A5-7D18-2A8E8D008973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8">
              <a:extLst>
                <a:ext uri="{FF2B5EF4-FFF2-40B4-BE49-F238E27FC236}">
                  <a16:creationId xmlns:a16="http://schemas.microsoft.com/office/drawing/2014/main" id="{118FAAE4-8618-382F-CEC7-42FE418CA960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9">
              <a:extLst>
                <a:ext uri="{FF2B5EF4-FFF2-40B4-BE49-F238E27FC236}">
                  <a16:creationId xmlns:a16="http://schemas.microsoft.com/office/drawing/2014/main" id="{C0A84C49-D26D-B972-4A1C-A359041F0872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10">
              <a:extLst>
                <a:ext uri="{FF2B5EF4-FFF2-40B4-BE49-F238E27FC236}">
                  <a16:creationId xmlns:a16="http://schemas.microsoft.com/office/drawing/2014/main" id="{37CAB3A4-8CB0-B304-203C-93061CFD4ACA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11">
              <a:extLst>
                <a:ext uri="{FF2B5EF4-FFF2-40B4-BE49-F238E27FC236}">
                  <a16:creationId xmlns:a16="http://schemas.microsoft.com/office/drawing/2014/main" id="{565F1B59-3C15-45BF-3656-854D6BE9BF09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12">
              <a:extLst>
                <a:ext uri="{FF2B5EF4-FFF2-40B4-BE49-F238E27FC236}">
                  <a16:creationId xmlns:a16="http://schemas.microsoft.com/office/drawing/2014/main" id="{EF2D1314-CD4C-735E-32D2-DE661C9684B3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13">
              <a:extLst>
                <a:ext uri="{FF2B5EF4-FFF2-40B4-BE49-F238E27FC236}">
                  <a16:creationId xmlns:a16="http://schemas.microsoft.com/office/drawing/2014/main" id="{C658C0DC-B547-38AE-145F-573F73A963FF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4">
              <a:extLst>
                <a:ext uri="{FF2B5EF4-FFF2-40B4-BE49-F238E27FC236}">
                  <a16:creationId xmlns:a16="http://schemas.microsoft.com/office/drawing/2014/main" id="{53448F8D-2B95-62DD-1747-5A0E92ABB198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5">
              <a:extLst>
                <a:ext uri="{FF2B5EF4-FFF2-40B4-BE49-F238E27FC236}">
                  <a16:creationId xmlns:a16="http://schemas.microsoft.com/office/drawing/2014/main" id="{E667FF66-A059-20D6-DADA-05406FEBD643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 dirty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6">
              <a:extLst>
                <a:ext uri="{FF2B5EF4-FFF2-40B4-BE49-F238E27FC236}">
                  <a16:creationId xmlns:a16="http://schemas.microsoft.com/office/drawing/2014/main" id="{3A1FEEA9-B2BB-F28B-B8EA-F8F1F3DCF67B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7">
              <a:extLst>
                <a:ext uri="{FF2B5EF4-FFF2-40B4-BE49-F238E27FC236}">
                  <a16:creationId xmlns:a16="http://schemas.microsoft.com/office/drawing/2014/main" id="{AD863F69-08D3-C609-299A-7A0C4A0B729A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8">
              <a:extLst>
                <a:ext uri="{FF2B5EF4-FFF2-40B4-BE49-F238E27FC236}">
                  <a16:creationId xmlns:a16="http://schemas.microsoft.com/office/drawing/2014/main" id="{670885CC-3AE4-146E-20F2-0AB84EE9A0DD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9">
              <a:extLst>
                <a:ext uri="{FF2B5EF4-FFF2-40B4-BE49-F238E27FC236}">
                  <a16:creationId xmlns:a16="http://schemas.microsoft.com/office/drawing/2014/main" id="{1C8B86DF-DEBC-3DF6-56B3-A425F9AAB711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20">
              <a:extLst>
                <a:ext uri="{FF2B5EF4-FFF2-40B4-BE49-F238E27FC236}">
                  <a16:creationId xmlns:a16="http://schemas.microsoft.com/office/drawing/2014/main" id="{3736403E-7C2D-FE35-15D7-417906EEE7AF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21">
              <a:extLst>
                <a:ext uri="{FF2B5EF4-FFF2-40B4-BE49-F238E27FC236}">
                  <a16:creationId xmlns:a16="http://schemas.microsoft.com/office/drawing/2014/main" id="{23CA9E3E-2F6F-56CC-5A21-8FB1D9A88EB0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22">
              <a:extLst>
                <a:ext uri="{FF2B5EF4-FFF2-40B4-BE49-F238E27FC236}">
                  <a16:creationId xmlns:a16="http://schemas.microsoft.com/office/drawing/2014/main" id="{566E47DF-8B17-E3E8-C672-CCEB40F8952A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23">
              <a:extLst>
                <a:ext uri="{FF2B5EF4-FFF2-40B4-BE49-F238E27FC236}">
                  <a16:creationId xmlns:a16="http://schemas.microsoft.com/office/drawing/2014/main" id="{850930BF-4D27-CDE5-EACC-6E3F152F5D57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4">
              <a:extLst>
                <a:ext uri="{FF2B5EF4-FFF2-40B4-BE49-F238E27FC236}">
                  <a16:creationId xmlns:a16="http://schemas.microsoft.com/office/drawing/2014/main" id="{C133CAC2-E36F-C383-4852-9A700A081D5D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5">
              <a:extLst>
                <a:ext uri="{FF2B5EF4-FFF2-40B4-BE49-F238E27FC236}">
                  <a16:creationId xmlns:a16="http://schemas.microsoft.com/office/drawing/2014/main" id="{5327943A-0C3D-F537-A0E5-22CBD9BD018C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6">
              <a:extLst>
                <a:ext uri="{FF2B5EF4-FFF2-40B4-BE49-F238E27FC236}">
                  <a16:creationId xmlns:a16="http://schemas.microsoft.com/office/drawing/2014/main" id="{0941B5CE-E730-CF2B-0FEF-B4F014AC0868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7">
              <a:extLst>
                <a:ext uri="{FF2B5EF4-FFF2-40B4-BE49-F238E27FC236}">
                  <a16:creationId xmlns:a16="http://schemas.microsoft.com/office/drawing/2014/main" id="{D480E50E-F2C0-AA19-75BC-12B6F2C30083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3" name="Shape 1428">
              <a:extLst>
                <a:ext uri="{FF2B5EF4-FFF2-40B4-BE49-F238E27FC236}">
                  <a16:creationId xmlns:a16="http://schemas.microsoft.com/office/drawing/2014/main" id="{6F5DC807-83F3-5208-A042-8A9EFF3866F8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Shape 1429">
              <a:extLst>
                <a:ext uri="{FF2B5EF4-FFF2-40B4-BE49-F238E27FC236}">
                  <a16:creationId xmlns:a16="http://schemas.microsoft.com/office/drawing/2014/main" id="{C93BEEEC-0650-3A3D-FEE3-D49D7B1DC336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5" name="Shape 1430">
              <a:extLst>
                <a:ext uri="{FF2B5EF4-FFF2-40B4-BE49-F238E27FC236}">
                  <a16:creationId xmlns:a16="http://schemas.microsoft.com/office/drawing/2014/main" id="{7A77D9D6-7708-F153-9293-4F2FE72BE053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6" name="Shape 1431">
              <a:extLst>
                <a:ext uri="{FF2B5EF4-FFF2-40B4-BE49-F238E27FC236}">
                  <a16:creationId xmlns:a16="http://schemas.microsoft.com/office/drawing/2014/main" id="{8FF16191-B0AE-5820-A9B5-8BA025D182C5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7" name="Shape 1432">
              <a:extLst>
                <a:ext uri="{FF2B5EF4-FFF2-40B4-BE49-F238E27FC236}">
                  <a16:creationId xmlns:a16="http://schemas.microsoft.com/office/drawing/2014/main" id="{D11E7960-55EB-B5E1-5C05-F498D0FFF98A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8" name="Shape 1433">
              <a:extLst>
                <a:ext uri="{FF2B5EF4-FFF2-40B4-BE49-F238E27FC236}">
                  <a16:creationId xmlns:a16="http://schemas.microsoft.com/office/drawing/2014/main" id="{20B0E24A-7D9A-B699-9F54-4B264C984B6B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9" name="Shape 1434">
              <a:extLst>
                <a:ext uri="{FF2B5EF4-FFF2-40B4-BE49-F238E27FC236}">
                  <a16:creationId xmlns:a16="http://schemas.microsoft.com/office/drawing/2014/main" id="{9E424AC1-A71C-5BA4-97A3-FAF7093E553A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5">
              <a:extLst>
                <a:ext uri="{FF2B5EF4-FFF2-40B4-BE49-F238E27FC236}">
                  <a16:creationId xmlns:a16="http://schemas.microsoft.com/office/drawing/2014/main" id="{2EEB474B-B430-8BB5-C19A-F2E198C51AA8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78B9AAC-6DFB-328E-B4A7-7E32EF683F99}"/>
              </a:ext>
            </a:extLst>
          </p:cNvPr>
          <p:cNvSpPr txBox="1"/>
          <p:nvPr/>
        </p:nvSpPr>
        <p:spPr>
          <a:xfrm>
            <a:off x="7021849" y="1048383"/>
            <a:ext cx="4644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/>
                <a:latin typeface="Roboto Condensed" panose="02000000000000000000" pitchFamily="2" charset="0"/>
              </a:rPr>
              <a:t>Beef + Forage Program for producers in: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8A75FD6-56FB-337D-D3A2-026C0677F8C8}"/>
              </a:ext>
            </a:extLst>
          </p:cNvPr>
          <p:cNvSpPr/>
          <p:nvPr/>
        </p:nvSpPr>
        <p:spPr>
          <a:xfrm>
            <a:off x="4928267" y="3791502"/>
            <a:ext cx="7115343" cy="267765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44BD33-89A7-CF9D-5138-98941E95E028}"/>
              </a:ext>
            </a:extLst>
          </p:cNvPr>
          <p:cNvCxnSpPr/>
          <p:nvPr/>
        </p:nvCxnSpPr>
        <p:spPr>
          <a:xfrm>
            <a:off x="6264442" y="683651"/>
            <a:ext cx="0" cy="2179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2820799C-3D71-073C-DC3C-B6F76978C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71" y="2770383"/>
            <a:ext cx="3735237" cy="32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2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5EBE-9589-871A-E314-8CF40B55C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7ED6C-3284-0CF7-D57D-754B727DB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-1111" r="1455" b="61282"/>
          <a:stretch/>
        </p:blipFill>
        <p:spPr>
          <a:xfrm>
            <a:off x="0" y="6565900"/>
            <a:ext cx="12192001" cy="292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3E40D-3916-C64B-F074-813D374C30A8}"/>
              </a:ext>
            </a:extLst>
          </p:cNvPr>
          <p:cNvSpPr txBox="1"/>
          <p:nvPr/>
        </p:nvSpPr>
        <p:spPr>
          <a:xfrm>
            <a:off x="446145" y="1067949"/>
            <a:ext cx="7246916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/>
                <a:latin typeface="Roboto Condensed" panose="02000000000000000000" pitchFamily="2" charset="0"/>
              </a:rPr>
              <a:t>Program designed for cow-calf and stocker operations in the Southeast United States</a:t>
            </a:r>
          </a:p>
          <a:p>
            <a:br>
              <a:rPr lang="en-US" dirty="0">
                <a:effectLst/>
                <a:latin typeface="Roboto Condensed" panose="02000000000000000000" pitchFamily="2" charset="0"/>
              </a:rPr>
            </a:br>
            <a:r>
              <a:rPr lang="en-US" b="1" dirty="0">
                <a:effectLst/>
                <a:latin typeface="Roboto Condensed" panose="02000000000000000000" pitchFamily="2" charset="0"/>
              </a:rPr>
              <a:t>&gt;</a:t>
            </a:r>
            <a:r>
              <a:rPr lang="en-US" dirty="0">
                <a:effectLst/>
                <a:latin typeface="Roboto Condensed" panose="02000000000000000000" pitchFamily="2" charset="0"/>
              </a:rPr>
              <a:t> </a:t>
            </a:r>
            <a:r>
              <a:rPr lang="en-US" b="1" i="1" dirty="0">
                <a:effectLst/>
                <a:latin typeface="Roboto Condensed" panose="02000000000000000000" pitchFamily="2" charset="0"/>
              </a:rPr>
              <a:t>T</a:t>
            </a:r>
            <a:r>
              <a:rPr lang="en-US" b="1" i="1" dirty="0">
                <a:latin typeface="Roboto Condensed" panose="02000000000000000000" pitchFamily="2" charset="0"/>
              </a:rPr>
              <a:t>echnical assistance, payment incentives, and customized implementation plans to support productivity and resilience on your beef operation through:</a:t>
            </a:r>
            <a:endParaRPr lang="en-US" i="1" dirty="0">
              <a:latin typeface="Roboto Condensed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latin typeface="Roboto Condensed" panose="02000000000000000000" pitchFamily="2" charset="0"/>
              </a:rPr>
              <a:t>Use of cover crops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latin typeface="Roboto Condensed" panose="02000000000000000000" pitchFamily="2" charset="0"/>
              </a:rPr>
              <a:t>Forage, and rangeland seedings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latin typeface="Roboto Condensed" panose="02000000000000000000" pitchFamily="2" charset="0"/>
              </a:rPr>
              <a:t>Herd productivity practices </a:t>
            </a:r>
          </a:p>
          <a:p>
            <a:br>
              <a:rPr lang="en-US" dirty="0">
                <a:effectLst/>
                <a:latin typeface="Roboto Condensed" panose="02000000000000000000" pitchFamily="2" charset="0"/>
              </a:rPr>
            </a:br>
            <a:r>
              <a:rPr lang="en-US" b="1" dirty="0">
                <a:effectLst/>
                <a:latin typeface="Roboto Condensed" panose="02000000000000000000" pitchFamily="2" charset="0"/>
              </a:rPr>
              <a:t>&gt;</a:t>
            </a:r>
            <a:r>
              <a:rPr lang="en-US" dirty="0">
                <a:effectLst/>
                <a:latin typeface="Roboto Condensed" panose="02000000000000000000" pitchFamily="2" charset="0"/>
              </a:rPr>
              <a:t> </a:t>
            </a:r>
            <a:r>
              <a:rPr lang="en-US" b="1" i="1" dirty="0">
                <a:latin typeface="Roboto Condensed" panose="02000000000000000000" pitchFamily="2" charset="0"/>
              </a:rPr>
              <a:t>Sponsored by partners focused on promoting efficiency, productivity, and reduced environmental impact of beef production. </a:t>
            </a:r>
            <a:endParaRPr lang="en-US" dirty="0">
              <a:effectLst/>
              <a:latin typeface="Roboto Condensed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3FB72-9F02-0DC3-8397-CB749B175E90}"/>
              </a:ext>
            </a:extLst>
          </p:cNvPr>
          <p:cNvSpPr txBox="1"/>
          <p:nvPr/>
        </p:nvSpPr>
        <p:spPr>
          <a:xfrm>
            <a:off x="420582" y="351695"/>
            <a:ext cx="884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Forage, Feed, and Beef Efficiency Program</a:t>
            </a:r>
            <a:endParaRPr lang="en-US" sz="2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6199A4-65C7-E5B8-F8F0-03053B51EFF8}"/>
              </a:ext>
            </a:extLst>
          </p:cNvPr>
          <p:cNvCxnSpPr>
            <a:cxnSpLocks/>
          </p:cNvCxnSpPr>
          <p:nvPr/>
        </p:nvCxnSpPr>
        <p:spPr>
          <a:xfrm>
            <a:off x="160303" y="4577348"/>
            <a:ext cx="11337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634C96-013E-3911-B6A2-C814E0D1EEA9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Shape 1384">
            <a:extLst>
              <a:ext uri="{FF2B5EF4-FFF2-40B4-BE49-F238E27FC236}">
                <a16:creationId xmlns:a16="http://schemas.microsoft.com/office/drawing/2014/main" id="{4FEC4FC8-87EE-1A65-6740-BDB7A97BD5DE}"/>
              </a:ext>
            </a:extLst>
          </p:cNvPr>
          <p:cNvGrpSpPr/>
          <p:nvPr/>
        </p:nvGrpSpPr>
        <p:grpSpPr>
          <a:xfrm>
            <a:off x="8257386" y="1715203"/>
            <a:ext cx="3328938" cy="1890272"/>
            <a:chOff x="5239212" y="1665628"/>
            <a:chExt cx="2855147" cy="1782569"/>
          </a:xfrm>
          <a:solidFill>
            <a:schemeClr val="bg1">
              <a:lumMod val="65000"/>
            </a:schemeClr>
          </a:solidFill>
        </p:grpSpPr>
        <p:sp>
          <p:nvSpPr>
            <p:cNvPr id="11" name="Shape 1385">
              <a:extLst>
                <a:ext uri="{FF2B5EF4-FFF2-40B4-BE49-F238E27FC236}">
                  <a16:creationId xmlns:a16="http://schemas.microsoft.com/office/drawing/2014/main" id="{E4C88CD4-4D42-10FB-4DF7-279DED321511}"/>
                </a:ext>
              </a:extLst>
            </p:cNvPr>
            <p:cNvSpPr/>
            <p:nvPr/>
          </p:nvSpPr>
          <p:spPr>
            <a:xfrm>
              <a:off x="5379187" y="1665628"/>
              <a:ext cx="365958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2" name="Shape 1386">
              <a:extLst>
                <a:ext uri="{FF2B5EF4-FFF2-40B4-BE49-F238E27FC236}">
                  <a16:creationId xmlns:a16="http://schemas.microsoft.com/office/drawing/2014/main" id="{6B59191C-6075-0456-882E-31E01E2BE25B}"/>
                </a:ext>
              </a:extLst>
            </p:cNvPr>
            <p:cNvSpPr/>
            <p:nvPr/>
          </p:nvSpPr>
          <p:spPr>
            <a:xfrm>
              <a:off x="5925594" y="2621841"/>
              <a:ext cx="384509" cy="394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3" name="Shape 1387">
              <a:extLst>
                <a:ext uri="{FF2B5EF4-FFF2-40B4-BE49-F238E27FC236}">
                  <a16:creationId xmlns:a16="http://schemas.microsoft.com/office/drawing/2014/main" id="{FF37274C-3C53-2B57-4628-8F0C594F49A4}"/>
                </a:ext>
              </a:extLst>
            </p:cNvPr>
            <p:cNvSpPr/>
            <p:nvPr/>
          </p:nvSpPr>
          <p:spPr>
            <a:xfrm>
              <a:off x="6068941" y="2696044"/>
              <a:ext cx="762272" cy="752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4" name="Shape 1388">
              <a:extLst>
                <a:ext uri="{FF2B5EF4-FFF2-40B4-BE49-F238E27FC236}">
                  <a16:creationId xmlns:a16="http://schemas.microsoft.com/office/drawing/2014/main" id="{285E015C-C215-5D05-BF59-05BF699BD68A}"/>
                </a:ext>
              </a:extLst>
            </p:cNvPr>
            <p:cNvSpPr/>
            <p:nvPr/>
          </p:nvSpPr>
          <p:spPr>
            <a:xfrm>
              <a:off x="5613601" y="2574619"/>
              <a:ext cx="369329" cy="435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5" name="Shape 1389">
              <a:extLst>
                <a:ext uri="{FF2B5EF4-FFF2-40B4-BE49-F238E27FC236}">
                  <a16:creationId xmlns:a16="http://schemas.microsoft.com/office/drawing/2014/main" id="{DDE753B4-9465-D139-CE77-AD805C296DE6}"/>
                </a:ext>
              </a:extLst>
            </p:cNvPr>
            <p:cNvSpPr/>
            <p:nvPr/>
          </p:nvSpPr>
          <p:spPr>
            <a:xfrm>
              <a:off x="5239212" y="2105790"/>
              <a:ext cx="433414" cy="7504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6" name="Shape 1390">
              <a:extLst>
                <a:ext uri="{FF2B5EF4-FFF2-40B4-BE49-F238E27FC236}">
                  <a16:creationId xmlns:a16="http://schemas.microsoft.com/office/drawing/2014/main" id="{E548FC75-0E87-78E8-688C-34364168383C}"/>
                </a:ext>
              </a:extLst>
            </p:cNvPr>
            <p:cNvSpPr/>
            <p:nvPr/>
          </p:nvSpPr>
          <p:spPr>
            <a:xfrm>
              <a:off x="6303357" y="2660630"/>
              <a:ext cx="473890" cy="254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7" name="Shape 1391">
              <a:extLst>
                <a:ext uri="{FF2B5EF4-FFF2-40B4-BE49-F238E27FC236}">
                  <a16:creationId xmlns:a16="http://schemas.microsoft.com/office/drawing/2014/main" id="{64A970B3-C45B-FAF2-B748-C6C55BF26BC4}"/>
                </a:ext>
              </a:extLst>
            </p:cNvPr>
            <p:cNvSpPr/>
            <p:nvPr/>
          </p:nvSpPr>
          <p:spPr>
            <a:xfrm>
              <a:off x="6364069" y="2454883"/>
              <a:ext cx="401372" cy="2226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8" name="Shape 1392">
              <a:extLst>
                <a:ext uri="{FF2B5EF4-FFF2-40B4-BE49-F238E27FC236}">
                  <a16:creationId xmlns:a16="http://schemas.microsoft.com/office/drawing/2014/main" id="{6353BE3A-1736-8F12-5430-987DF5F79C60}"/>
                </a:ext>
              </a:extLst>
            </p:cNvPr>
            <p:cNvSpPr/>
            <p:nvPr/>
          </p:nvSpPr>
          <p:spPr>
            <a:xfrm>
              <a:off x="6279748" y="2242391"/>
              <a:ext cx="446906" cy="225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19" name="Shape 1393">
              <a:extLst>
                <a:ext uri="{FF2B5EF4-FFF2-40B4-BE49-F238E27FC236}">
                  <a16:creationId xmlns:a16="http://schemas.microsoft.com/office/drawing/2014/main" id="{70EB4F64-1B7B-20B4-5590-83C96ACC0551}"/>
                </a:ext>
              </a:extLst>
            </p:cNvPr>
            <p:cNvSpPr/>
            <p:nvPr/>
          </p:nvSpPr>
          <p:spPr>
            <a:xfrm>
              <a:off x="6293239" y="2040018"/>
              <a:ext cx="384509" cy="256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0" name="Shape 1394">
              <a:extLst>
                <a:ext uri="{FF2B5EF4-FFF2-40B4-BE49-F238E27FC236}">
                  <a16:creationId xmlns:a16="http://schemas.microsoft.com/office/drawing/2014/main" id="{A2568B42-3D00-264A-9160-5FA8BD19C52F}"/>
                </a:ext>
              </a:extLst>
            </p:cNvPr>
            <p:cNvSpPr/>
            <p:nvPr/>
          </p:nvSpPr>
          <p:spPr>
            <a:xfrm>
              <a:off x="5922221" y="2058568"/>
              <a:ext cx="386195" cy="3187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1" name="Shape 1395">
              <a:extLst>
                <a:ext uri="{FF2B5EF4-FFF2-40B4-BE49-F238E27FC236}">
                  <a16:creationId xmlns:a16="http://schemas.microsoft.com/office/drawing/2014/main" id="{F68BF8A0-7F70-A009-7147-D7C810FE41B3}"/>
                </a:ext>
              </a:extLst>
            </p:cNvPr>
            <p:cNvSpPr/>
            <p:nvPr/>
          </p:nvSpPr>
          <p:spPr>
            <a:xfrm>
              <a:off x="6313476" y="1829213"/>
              <a:ext cx="359212" cy="2310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2" name="Shape 1396">
              <a:extLst>
                <a:ext uri="{FF2B5EF4-FFF2-40B4-BE49-F238E27FC236}">
                  <a16:creationId xmlns:a16="http://schemas.microsoft.com/office/drawing/2014/main" id="{5597F983-DD0D-F42B-A626-6DBB1E22ABD1}"/>
                </a:ext>
              </a:extLst>
            </p:cNvPr>
            <p:cNvSpPr/>
            <p:nvPr/>
          </p:nvSpPr>
          <p:spPr>
            <a:xfrm>
              <a:off x="5982933" y="2348638"/>
              <a:ext cx="401372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3" name="Shape 1397">
              <a:extLst>
                <a:ext uri="{FF2B5EF4-FFF2-40B4-BE49-F238E27FC236}">
                  <a16:creationId xmlns:a16="http://schemas.microsoft.com/office/drawing/2014/main" id="{BE0258BC-65E5-774C-2BCD-E7D510C4ED5B}"/>
                </a:ext>
              </a:extLst>
            </p:cNvPr>
            <p:cNvSpPr/>
            <p:nvPr/>
          </p:nvSpPr>
          <p:spPr>
            <a:xfrm>
              <a:off x="5716476" y="2235646"/>
              <a:ext cx="308618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4" name="Shape 1398">
              <a:extLst>
                <a:ext uri="{FF2B5EF4-FFF2-40B4-BE49-F238E27FC236}">
                  <a16:creationId xmlns:a16="http://schemas.microsoft.com/office/drawing/2014/main" id="{6AC89BE7-C2EA-F9E3-105B-458E0F9BA71F}"/>
                </a:ext>
              </a:extLst>
            </p:cNvPr>
            <p:cNvSpPr/>
            <p:nvPr/>
          </p:nvSpPr>
          <p:spPr>
            <a:xfrm>
              <a:off x="5428094" y="2164816"/>
              <a:ext cx="354152" cy="53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5" name="Shape 1399">
              <a:extLst>
                <a:ext uri="{FF2B5EF4-FFF2-40B4-BE49-F238E27FC236}">
                  <a16:creationId xmlns:a16="http://schemas.microsoft.com/office/drawing/2014/main" id="{714AE88C-2527-1E12-6348-537588B90570}"/>
                </a:ext>
              </a:extLst>
            </p:cNvPr>
            <p:cNvSpPr/>
            <p:nvPr/>
          </p:nvSpPr>
          <p:spPr>
            <a:xfrm>
              <a:off x="5278001" y="1830900"/>
              <a:ext cx="440161" cy="3727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6" name="Shape 1400">
              <a:extLst>
                <a:ext uri="{FF2B5EF4-FFF2-40B4-BE49-F238E27FC236}">
                  <a16:creationId xmlns:a16="http://schemas.microsoft.com/office/drawing/2014/main" id="{7301C8A2-38AF-D976-CDFF-D0E6872CFB7E}"/>
                </a:ext>
              </a:extLst>
            </p:cNvPr>
            <p:cNvSpPr/>
            <p:nvPr/>
          </p:nvSpPr>
          <p:spPr>
            <a:xfrm>
              <a:off x="5637212" y="1731400"/>
              <a:ext cx="325483" cy="532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7" name="Shape 1401">
              <a:extLst>
                <a:ext uri="{FF2B5EF4-FFF2-40B4-BE49-F238E27FC236}">
                  <a16:creationId xmlns:a16="http://schemas.microsoft.com/office/drawing/2014/main" id="{1D276434-C9E2-F787-9E8C-9578255B2CBA}"/>
                </a:ext>
              </a:extLst>
            </p:cNvPr>
            <p:cNvSpPr/>
            <p:nvPr/>
          </p:nvSpPr>
          <p:spPr>
            <a:xfrm>
              <a:off x="5775501" y="1743205"/>
              <a:ext cx="558211" cy="360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8" name="Shape 1402">
              <a:extLst>
                <a:ext uri="{FF2B5EF4-FFF2-40B4-BE49-F238E27FC236}">
                  <a16:creationId xmlns:a16="http://schemas.microsoft.com/office/drawing/2014/main" id="{23D98589-B8CA-919D-05D3-B67C4ED22D23}"/>
                </a:ext>
              </a:extLst>
            </p:cNvPr>
            <p:cNvSpPr/>
            <p:nvPr/>
          </p:nvSpPr>
          <p:spPr>
            <a:xfrm>
              <a:off x="7897045" y="1787052"/>
              <a:ext cx="19731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29" name="Shape 1403">
              <a:extLst>
                <a:ext uri="{FF2B5EF4-FFF2-40B4-BE49-F238E27FC236}">
                  <a16:creationId xmlns:a16="http://schemas.microsoft.com/office/drawing/2014/main" id="{6E8CA2D5-0EFF-851A-BCD0-3395731630E8}"/>
                </a:ext>
              </a:extLst>
            </p:cNvPr>
            <p:cNvSpPr/>
            <p:nvPr/>
          </p:nvSpPr>
          <p:spPr>
            <a:xfrm>
              <a:off x="7517596" y="2002917"/>
              <a:ext cx="408118" cy="300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0" name="Shape 1404">
              <a:extLst>
                <a:ext uri="{FF2B5EF4-FFF2-40B4-BE49-F238E27FC236}">
                  <a16:creationId xmlns:a16="http://schemas.microsoft.com/office/drawing/2014/main" id="{5E11B4E5-B875-D404-6A63-4DD2006BC2F5}"/>
                </a:ext>
              </a:extLst>
            </p:cNvPr>
            <p:cNvSpPr/>
            <p:nvPr/>
          </p:nvSpPr>
          <p:spPr>
            <a:xfrm>
              <a:off x="7792485" y="1982680"/>
              <a:ext cx="94441" cy="170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1" name="Shape 1405">
              <a:extLst>
                <a:ext uri="{FF2B5EF4-FFF2-40B4-BE49-F238E27FC236}">
                  <a16:creationId xmlns:a16="http://schemas.microsoft.com/office/drawing/2014/main" id="{E8212A44-A9B9-23A5-2256-1FCE48D42DD3}"/>
                </a:ext>
              </a:extLst>
            </p:cNvPr>
            <p:cNvSpPr/>
            <p:nvPr/>
          </p:nvSpPr>
          <p:spPr>
            <a:xfrm>
              <a:off x="7866689" y="1960756"/>
              <a:ext cx="84322" cy="1871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2" name="Shape 1406">
              <a:extLst>
                <a:ext uri="{FF2B5EF4-FFF2-40B4-BE49-F238E27FC236}">
                  <a16:creationId xmlns:a16="http://schemas.microsoft.com/office/drawing/2014/main" id="{8D1B85D2-051F-E9F3-019E-FE2D0F60CCC9}"/>
                </a:ext>
              </a:extLst>
            </p:cNvPr>
            <p:cNvSpPr/>
            <p:nvPr/>
          </p:nvSpPr>
          <p:spPr>
            <a:xfrm>
              <a:off x="7834647" y="2188425"/>
              <a:ext cx="94441" cy="86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3" name="Shape 1407">
              <a:extLst>
                <a:ext uri="{FF2B5EF4-FFF2-40B4-BE49-F238E27FC236}">
                  <a16:creationId xmlns:a16="http://schemas.microsoft.com/office/drawing/2014/main" id="{44BED069-07ED-AAB0-3BE3-41A450CBDA47}"/>
                </a:ext>
              </a:extLst>
            </p:cNvPr>
            <p:cNvSpPr/>
            <p:nvPr/>
          </p:nvSpPr>
          <p:spPr>
            <a:xfrm>
              <a:off x="7918970" y="2179992"/>
              <a:ext cx="40475" cy="522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4" name="Shape 1408">
              <a:extLst>
                <a:ext uri="{FF2B5EF4-FFF2-40B4-BE49-F238E27FC236}">
                  <a16:creationId xmlns:a16="http://schemas.microsoft.com/office/drawing/2014/main" id="{9FB1EE07-9C1E-F0D8-5662-06C649BC0743}"/>
                </a:ext>
              </a:extLst>
            </p:cNvPr>
            <p:cNvSpPr/>
            <p:nvPr/>
          </p:nvSpPr>
          <p:spPr>
            <a:xfrm>
              <a:off x="7834647" y="2119281"/>
              <a:ext cx="183821" cy="92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5" name="Shape 1409">
              <a:extLst>
                <a:ext uri="{FF2B5EF4-FFF2-40B4-BE49-F238E27FC236}">
                  <a16:creationId xmlns:a16="http://schemas.microsoft.com/office/drawing/2014/main" id="{4D110618-65C8-6707-252F-FB79009703F7}"/>
                </a:ext>
              </a:extLst>
            </p:cNvPr>
            <p:cNvSpPr/>
            <p:nvPr/>
          </p:nvSpPr>
          <p:spPr>
            <a:xfrm>
              <a:off x="7976309" y="2205290"/>
              <a:ext cx="16863" cy="118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6" name="Shape 1410">
              <a:extLst>
                <a:ext uri="{FF2B5EF4-FFF2-40B4-BE49-F238E27FC236}">
                  <a16:creationId xmlns:a16="http://schemas.microsoft.com/office/drawing/2014/main" id="{84CF65D8-9FC1-9690-B53D-43019009FC8C}"/>
                </a:ext>
              </a:extLst>
            </p:cNvPr>
            <p:cNvSpPr/>
            <p:nvPr/>
          </p:nvSpPr>
          <p:spPr>
            <a:xfrm>
              <a:off x="7763817" y="2269375"/>
              <a:ext cx="70829" cy="158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7" name="Shape 1411">
              <a:extLst>
                <a:ext uri="{FF2B5EF4-FFF2-40B4-BE49-F238E27FC236}">
                  <a16:creationId xmlns:a16="http://schemas.microsoft.com/office/drawing/2014/main" id="{1FBBB22D-427D-16E1-9394-A7361FF810C8}"/>
                </a:ext>
              </a:extLst>
            </p:cNvPr>
            <p:cNvSpPr/>
            <p:nvPr/>
          </p:nvSpPr>
          <p:spPr>
            <a:xfrm>
              <a:off x="7750325" y="2378993"/>
              <a:ext cx="55651" cy="910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8" name="Shape 1412">
              <a:extLst>
                <a:ext uri="{FF2B5EF4-FFF2-40B4-BE49-F238E27FC236}">
                  <a16:creationId xmlns:a16="http://schemas.microsoft.com/office/drawing/2014/main" id="{772FE077-E5A6-B83B-BCA5-9CBFD346CF2E}"/>
                </a:ext>
              </a:extLst>
            </p:cNvPr>
            <p:cNvSpPr/>
            <p:nvPr/>
          </p:nvSpPr>
          <p:spPr>
            <a:xfrm>
              <a:off x="7480495" y="2227213"/>
              <a:ext cx="317051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39" name="Shape 1413">
              <a:extLst>
                <a:ext uri="{FF2B5EF4-FFF2-40B4-BE49-F238E27FC236}">
                  <a16:creationId xmlns:a16="http://schemas.microsoft.com/office/drawing/2014/main" id="{5C06CC67-EA67-FBD5-0DAA-1514465E6B1A}"/>
                </a:ext>
              </a:extLst>
            </p:cNvPr>
            <p:cNvSpPr/>
            <p:nvPr/>
          </p:nvSpPr>
          <p:spPr>
            <a:xfrm>
              <a:off x="7183681" y="3051884"/>
              <a:ext cx="490753" cy="384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0" name="Shape 1414">
              <a:extLst>
                <a:ext uri="{FF2B5EF4-FFF2-40B4-BE49-F238E27FC236}">
                  <a16:creationId xmlns:a16="http://schemas.microsoft.com/office/drawing/2014/main" id="{A44C1033-B085-5EC8-A2C9-D1D762EF1A68}"/>
                </a:ext>
              </a:extLst>
            </p:cNvPr>
            <p:cNvSpPr/>
            <p:nvPr/>
          </p:nvSpPr>
          <p:spPr>
            <a:xfrm>
              <a:off x="6802545" y="2950697"/>
              <a:ext cx="306933" cy="271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1" name="Shape 1415">
              <a:extLst>
                <a:ext uri="{FF2B5EF4-FFF2-40B4-BE49-F238E27FC236}">
                  <a16:creationId xmlns:a16="http://schemas.microsoft.com/office/drawing/2014/main" id="{F3F74270-31E6-3539-27AA-07046F6C625E}"/>
                </a:ext>
              </a:extLst>
            </p:cNvPr>
            <p:cNvSpPr/>
            <p:nvPr/>
          </p:nvSpPr>
          <p:spPr>
            <a:xfrm>
              <a:off x="6765442" y="2707850"/>
              <a:ext cx="274889" cy="247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 dirty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2" name="Shape 1416">
              <a:extLst>
                <a:ext uri="{FF2B5EF4-FFF2-40B4-BE49-F238E27FC236}">
                  <a16:creationId xmlns:a16="http://schemas.microsoft.com/office/drawing/2014/main" id="{9CFD4677-56B5-8DEE-1BF5-DFB8C7642A98}"/>
                </a:ext>
              </a:extLst>
            </p:cNvPr>
            <p:cNvSpPr/>
            <p:nvPr/>
          </p:nvSpPr>
          <p:spPr>
            <a:xfrm>
              <a:off x="7011664" y="2657257"/>
              <a:ext cx="465457" cy="151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3" name="Shape 1417">
              <a:extLst>
                <a:ext uri="{FF2B5EF4-FFF2-40B4-BE49-F238E27FC236}">
                  <a16:creationId xmlns:a16="http://schemas.microsoft.com/office/drawing/2014/main" id="{3ACAC810-B900-B601-5DE2-BC65A9F1A13F}"/>
                </a:ext>
              </a:extLst>
            </p:cNvPr>
            <p:cNvSpPr/>
            <p:nvPr/>
          </p:nvSpPr>
          <p:spPr>
            <a:xfrm>
              <a:off x="7342207" y="2606663"/>
              <a:ext cx="465457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4" name="Shape 1418">
              <a:extLst>
                <a:ext uri="{FF2B5EF4-FFF2-40B4-BE49-F238E27FC236}">
                  <a16:creationId xmlns:a16="http://schemas.microsoft.com/office/drawing/2014/main" id="{CEB1FDD9-55CB-44E2-7B8E-51936E2D06F8}"/>
                </a:ext>
              </a:extLst>
            </p:cNvPr>
            <p:cNvSpPr/>
            <p:nvPr/>
          </p:nvSpPr>
          <p:spPr>
            <a:xfrm>
              <a:off x="7274749" y="2775308"/>
              <a:ext cx="286694" cy="308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9F9EA2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5" name="Shape 1419">
              <a:extLst>
                <a:ext uri="{FF2B5EF4-FFF2-40B4-BE49-F238E27FC236}">
                  <a16:creationId xmlns:a16="http://schemas.microsoft.com/office/drawing/2014/main" id="{A517B286-CA93-8421-C7ED-AFD32C47FAC3}"/>
                </a:ext>
              </a:extLst>
            </p:cNvPr>
            <p:cNvSpPr/>
            <p:nvPr/>
          </p:nvSpPr>
          <p:spPr>
            <a:xfrm>
              <a:off x="7369189" y="2432959"/>
              <a:ext cx="418238" cy="2344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6" name="Shape 1420">
              <a:extLst>
                <a:ext uri="{FF2B5EF4-FFF2-40B4-BE49-F238E27FC236}">
                  <a16:creationId xmlns:a16="http://schemas.microsoft.com/office/drawing/2014/main" id="{0ABB2228-EA2D-7FE4-59FC-A67D8D05BBED}"/>
                </a:ext>
              </a:extLst>
            </p:cNvPr>
            <p:cNvSpPr/>
            <p:nvPr/>
          </p:nvSpPr>
          <p:spPr>
            <a:xfrm>
              <a:off x="7406290" y="2750010"/>
              <a:ext cx="269831" cy="209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7" name="Shape 1421">
              <a:extLst>
                <a:ext uri="{FF2B5EF4-FFF2-40B4-BE49-F238E27FC236}">
                  <a16:creationId xmlns:a16="http://schemas.microsoft.com/office/drawing/2014/main" id="{C8B949B7-5810-E743-5C02-600F01BCAC0F}"/>
                </a:ext>
              </a:extLst>
            </p:cNvPr>
            <p:cNvSpPr/>
            <p:nvPr/>
          </p:nvSpPr>
          <p:spPr>
            <a:xfrm>
              <a:off x="7128028" y="2788799"/>
              <a:ext cx="212491" cy="340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8" name="Shape 1422">
              <a:extLst>
                <a:ext uri="{FF2B5EF4-FFF2-40B4-BE49-F238E27FC236}">
                  <a16:creationId xmlns:a16="http://schemas.microsoft.com/office/drawing/2014/main" id="{F41E3EC7-B13F-8F87-5A57-1113DFB41D93}"/>
                </a:ext>
              </a:extLst>
            </p:cNvPr>
            <p:cNvSpPr/>
            <p:nvPr/>
          </p:nvSpPr>
          <p:spPr>
            <a:xfrm>
              <a:off x="6942518" y="2800603"/>
              <a:ext cx="195628" cy="342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49" name="Shape 1423">
              <a:extLst>
                <a:ext uri="{FF2B5EF4-FFF2-40B4-BE49-F238E27FC236}">
                  <a16:creationId xmlns:a16="http://schemas.microsoft.com/office/drawing/2014/main" id="{94C48084-8585-B4CF-34EE-8B9F85C6ACCE}"/>
                </a:ext>
              </a:extLst>
            </p:cNvPr>
            <p:cNvSpPr/>
            <p:nvPr/>
          </p:nvSpPr>
          <p:spPr>
            <a:xfrm>
              <a:off x="7559757" y="2387425"/>
              <a:ext cx="242848" cy="177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0" name="Shape 1424">
              <a:extLst>
                <a:ext uri="{FF2B5EF4-FFF2-40B4-BE49-F238E27FC236}">
                  <a16:creationId xmlns:a16="http://schemas.microsoft.com/office/drawing/2014/main" id="{E93CFA8F-283A-46F1-7FE3-8E5ED8A5C4F8}"/>
                </a:ext>
              </a:extLst>
            </p:cNvPr>
            <p:cNvSpPr/>
            <p:nvPr/>
          </p:nvSpPr>
          <p:spPr>
            <a:xfrm>
              <a:off x="7411350" y="2367189"/>
              <a:ext cx="249594" cy="246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1" name="Shape 1425">
              <a:extLst>
                <a:ext uri="{FF2B5EF4-FFF2-40B4-BE49-F238E27FC236}">
                  <a16:creationId xmlns:a16="http://schemas.microsoft.com/office/drawing/2014/main" id="{5EDB7342-38A7-1216-23C5-04DE52930886}"/>
                </a:ext>
              </a:extLst>
            </p:cNvPr>
            <p:cNvSpPr/>
            <p:nvPr/>
          </p:nvSpPr>
          <p:spPr>
            <a:xfrm>
              <a:off x="7045392" y="2498731"/>
              <a:ext cx="397999" cy="2057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solidFill>
              <a:srgbClr val="4F6857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2" name="Shape 1426">
              <a:extLst>
                <a:ext uri="{FF2B5EF4-FFF2-40B4-BE49-F238E27FC236}">
                  <a16:creationId xmlns:a16="http://schemas.microsoft.com/office/drawing/2014/main" id="{48DE909B-EF03-A257-0113-34B393FFDB4F}"/>
                </a:ext>
              </a:extLst>
            </p:cNvPr>
            <p:cNvSpPr/>
            <p:nvPr/>
          </p:nvSpPr>
          <p:spPr>
            <a:xfrm>
              <a:off x="6706417" y="2426214"/>
              <a:ext cx="362584" cy="3153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3" name="Shape 1427">
              <a:extLst>
                <a:ext uri="{FF2B5EF4-FFF2-40B4-BE49-F238E27FC236}">
                  <a16:creationId xmlns:a16="http://schemas.microsoft.com/office/drawing/2014/main" id="{AFC5EF74-BCE4-AD7C-6829-AE4453A4B3EB}"/>
                </a:ext>
              </a:extLst>
            </p:cNvPr>
            <p:cNvSpPr/>
            <p:nvPr/>
          </p:nvSpPr>
          <p:spPr>
            <a:xfrm>
              <a:off x="6642332" y="1820781"/>
              <a:ext cx="350780" cy="408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cxnSp>
          <p:nvCxnSpPr>
            <p:cNvPr id="54" name="Shape 1428">
              <a:extLst>
                <a:ext uri="{FF2B5EF4-FFF2-40B4-BE49-F238E27FC236}">
                  <a16:creationId xmlns:a16="http://schemas.microsoft.com/office/drawing/2014/main" id="{033C20CF-A836-4C89-7C74-62287272C3A5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Shape 1429">
              <a:extLst>
                <a:ext uri="{FF2B5EF4-FFF2-40B4-BE49-F238E27FC236}">
                  <a16:creationId xmlns:a16="http://schemas.microsoft.com/office/drawing/2014/main" id="{A715B2B8-4545-20F2-DF88-5B75D9676642}"/>
                </a:ext>
              </a:extLst>
            </p:cNvPr>
            <p:cNvCxnSpPr/>
            <p:nvPr/>
          </p:nvCxnSpPr>
          <p:spPr>
            <a:xfrm>
              <a:off x="6881807" y="2014722"/>
              <a:ext cx="0" cy="0"/>
            </a:xfrm>
            <a:prstGeom prst="straightConnector1">
              <a:avLst/>
            </a:pr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56" name="Shape 1430">
              <a:extLst>
                <a:ext uri="{FF2B5EF4-FFF2-40B4-BE49-F238E27FC236}">
                  <a16:creationId xmlns:a16="http://schemas.microsoft.com/office/drawing/2014/main" id="{CD9A5C07-262D-6F67-21A7-E13E81B342F9}"/>
                </a:ext>
              </a:extLst>
            </p:cNvPr>
            <p:cNvSpPr/>
            <p:nvPr/>
          </p:nvSpPr>
          <p:spPr>
            <a:xfrm>
              <a:off x="6964443" y="1940518"/>
              <a:ext cx="409805" cy="386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7" name="Shape 1431">
              <a:extLst>
                <a:ext uri="{FF2B5EF4-FFF2-40B4-BE49-F238E27FC236}">
                  <a16:creationId xmlns:a16="http://schemas.microsoft.com/office/drawing/2014/main" id="{78F38D29-E567-B708-1379-8EF557FC972E}"/>
                </a:ext>
              </a:extLst>
            </p:cNvPr>
            <p:cNvSpPr/>
            <p:nvPr/>
          </p:nvSpPr>
          <p:spPr>
            <a:xfrm>
              <a:off x="6848078" y="1986052"/>
              <a:ext cx="286694" cy="305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8" name="Shape 1432">
              <a:extLst>
                <a:ext uri="{FF2B5EF4-FFF2-40B4-BE49-F238E27FC236}">
                  <a16:creationId xmlns:a16="http://schemas.microsoft.com/office/drawing/2014/main" id="{032D9FBC-CD71-8578-036A-27DC048ED301}"/>
                </a:ext>
              </a:extLst>
            </p:cNvPr>
            <p:cNvSpPr/>
            <p:nvPr/>
          </p:nvSpPr>
          <p:spPr>
            <a:xfrm>
              <a:off x="7268003" y="2274433"/>
              <a:ext cx="229356" cy="2630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59" name="Shape 1433">
              <a:extLst>
                <a:ext uri="{FF2B5EF4-FFF2-40B4-BE49-F238E27FC236}">
                  <a16:creationId xmlns:a16="http://schemas.microsoft.com/office/drawing/2014/main" id="{925825C3-1F0C-07A4-7D78-FF8F239C235C}"/>
                </a:ext>
              </a:extLst>
            </p:cNvPr>
            <p:cNvSpPr/>
            <p:nvPr/>
          </p:nvSpPr>
          <p:spPr>
            <a:xfrm>
              <a:off x="7119596" y="2319968"/>
              <a:ext cx="168644" cy="2900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0" name="Shape 1434">
              <a:extLst>
                <a:ext uri="{FF2B5EF4-FFF2-40B4-BE49-F238E27FC236}">
                  <a16:creationId xmlns:a16="http://schemas.microsoft.com/office/drawing/2014/main" id="{B11D0407-7553-BF90-598F-AD0C18DFC0FD}"/>
                </a:ext>
              </a:extLst>
            </p:cNvPr>
            <p:cNvSpPr/>
            <p:nvPr/>
          </p:nvSpPr>
          <p:spPr>
            <a:xfrm>
              <a:off x="6929028" y="2282866"/>
              <a:ext cx="217551" cy="3811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  <p:sp>
          <p:nvSpPr>
            <p:cNvPr id="61" name="Shape 1435">
              <a:extLst>
                <a:ext uri="{FF2B5EF4-FFF2-40B4-BE49-F238E27FC236}">
                  <a16:creationId xmlns:a16="http://schemas.microsoft.com/office/drawing/2014/main" id="{9ED959ED-4CF1-30D5-9293-E509D21EFB6A}"/>
                </a:ext>
              </a:extLst>
            </p:cNvPr>
            <p:cNvSpPr/>
            <p:nvPr/>
          </p:nvSpPr>
          <p:spPr>
            <a:xfrm>
              <a:off x="6662570" y="2198543"/>
              <a:ext cx="330542" cy="2428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13" tIns="22850" rIns="45713" bIns="22850" anchor="t" anchorCtr="0">
              <a:noAutofit/>
            </a:bodyPr>
            <a:lstStyle/>
            <a:p>
              <a:pPr defTabSz="457200"/>
              <a:endParaRPr kern="0">
                <a:solidFill>
                  <a:srgbClr val="7F7F7F"/>
                </a:solidFill>
                <a:latin typeface="Roboto Condensed" panose="02000000000000000000" pitchFamily="2" charset="0"/>
                <a:ea typeface="Source Sans Pro"/>
                <a:cs typeface="Roboto Condensed" panose="02000000000000000000" pitchFamily="2" charset="0"/>
                <a:sym typeface="Source Sans Pro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DD2DF0C9-CD28-BACD-1639-47A93C92FCE9}"/>
              </a:ext>
            </a:extLst>
          </p:cNvPr>
          <p:cNvSpPr txBox="1"/>
          <p:nvPr/>
        </p:nvSpPr>
        <p:spPr>
          <a:xfrm>
            <a:off x="8823480" y="3749007"/>
            <a:ext cx="2674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Enrolling</a:t>
            </a:r>
            <a:r>
              <a:rPr lang="en-US" sz="14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140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soon:</a:t>
            </a:r>
          </a:p>
          <a:p>
            <a:r>
              <a:rPr lang="en-US" sz="14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Kentucky, Tennessee, Virginia, and North Carolina, South Carolina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FF52AE2-747A-D31F-495C-56F8F99D9743}"/>
              </a:ext>
            </a:extLst>
          </p:cNvPr>
          <p:cNvGrpSpPr/>
          <p:nvPr/>
        </p:nvGrpSpPr>
        <p:grpSpPr>
          <a:xfrm>
            <a:off x="10206869" y="1079571"/>
            <a:ext cx="1068881" cy="307777"/>
            <a:chOff x="7772400" y="4238648"/>
            <a:chExt cx="1068881" cy="307777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B57AB5-8A5C-5F19-9440-3B9C6B926B95}"/>
                </a:ext>
              </a:extLst>
            </p:cNvPr>
            <p:cNvSpPr/>
            <p:nvPr/>
          </p:nvSpPr>
          <p:spPr>
            <a:xfrm>
              <a:off x="7772400" y="4266847"/>
              <a:ext cx="241653" cy="241653"/>
            </a:xfrm>
            <a:prstGeom prst="rect">
              <a:avLst/>
            </a:prstGeom>
            <a:solidFill>
              <a:srgbClr val="4F68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866DA6-E636-FCFE-BF9C-2B383C8109D4}"/>
                </a:ext>
              </a:extLst>
            </p:cNvPr>
            <p:cNvSpPr txBox="1"/>
            <p:nvPr/>
          </p:nvSpPr>
          <p:spPr>
            <a:xfrm>
              <a:off x="7948788" y="4238648"/>
              <a:ext cx="892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Phase 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A78E19-32AF-2990-DCEF-C72763DF630B}"/>
              </a:ext>
            </a:extLst>
          </p:cNvPr>
          <p:cNvGrpSpPr/>
          <p:nvPr/>
        </p:nvGrpSpPr>
        <p:grpSpPr>
          <a:xfrm>
            <a:off x="10210712" y="1408008"/>
            <a:ext cx="1105832" cy="307777"/>
            <a:chOff x="7786924" y="4594526"/>
            <a:chExt cx="1105832" cy="30777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1E0E498-2D66-15ED-C969-329CE9F87014}"/>
                </a:ext>
              </a:extLst>
            </p:cNvPr>
            <p:cNvSpPr/>
            <p:nvPr/>
          </p:nvSpPr>
          <p:spPr>
            <a:xfrm>
              <a:off x="7786924" y="4620353"/>
              <a:ext cx="241653" cy="241653"/>
            </a:xfrm>
            <a:prstGeom prst="rect">
              <a:avLst/>
            </a:prstGeom>
            <a:solidFill>
              <a:srgbClr val="9B8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80E3FBE-D92F-6136-1757-D0D7F1CCE8ED}"/>
                </a:ext>
              </a:extLst>
            </p:cNvPr>
            <p:cNvSpPr txBox="1"/>
            <p:nvPr/>
          </p:nvSpPr>
          <p:spPr>
            <a:xfrm>
              <a:off x="7968037" y="4594526"/>
              <a:ext cx="924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Phase 2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87BA0B3-81E6-C709-4AFC-FAB9B7B0A5D8}"/>
              </a:ext>
            </a:extLst>
          </p:cNvPr>
          <p:cNvSpPr txBox="1"/>
          <p:nvPr/>
        </p:nvSpPr>
        <p:spPr>
          <a:xfrm>
            <a:off x="192150" y="5089027"/>
            <a:ext cx="352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Use of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Synchronization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Genetic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Vaccinate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Feed efficiency tools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527F55-0B32-70AB-9F2F-DF76DC94E33D}"/>
              </a:ext>
            </a:extLst>
          </p:cNvPr>
          <p:cNvSpPr txBox="1"/>
          <p:nvPr/>
        </p:nvSpPr>
        <p:spPr>
          <a:xfrm>
            <a:off x="192150" y="4750473"/>
            <a:ext cx="4791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Examples of possible herd productivity practices: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8A571EC-D868-4226-6D6C-1C86D1361B77}"/>
              </a:ext>
            </a:extLst>
          </p:cNvPr>
          <p:cNvSpPr txBox="1"/>
          <p:nvPr/>
        </p:nvSpPr>
        <p:spPr>
          <a:xfrm>
            <a:off x="4461739" y="5345931"/>
            <a:ext cx="273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Producer incentives between $40-$115 depending on chosen  practices.  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D52A1A9-F3FA-E54B-042F-D441997F89E7}"/>
              </a:ext>
            </a:extLst>
          </p:cNvPr>
          <p:cNvSpPr/>
          <p:nvPr/>
        </p:nvSpPr>
        <p:spPr>
          <a:xfrm>
            <a:off x="3417455" y="5411965"/>
            <a:ext cx="738909" cy="85958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2" name="Picture 61" descr="A butterfly on a plant&#10;&#10;AI-generated content may be incorrect.">
            <a:extLst>
              <a:ext uri="{FF2B5EF4-FFF2-40B4-BE49-F238E27FC236}">
                <a16:creationId xmlns:a16="http://schemas.microsoft.com/office/drawing/2014/main" id="{9DFE0CBC-0B9D-C498-381B-E04ACB394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49" y="4906926"/>
            <a:ext cx="1789145" cy="1194349"/>
          </a:xfrm>
          <a:prstGeom prst="rect">
            <a:avLst/>
          </a:prstGeom>
        </p:spPr>
      </p:pic>
      <p:pic>
        <p:nvPicPr>
          <p:cNvPr id="71" name="Picture 70" descr="A cow standing in a field&#10;&#10;AI-generated content may be incorrect.">
            <a:extLst>
              <a:ext uri="{FF2B5EF4-FFF2-40B4-BE49-F238E27FC236}">
                <a16:creationId xmlns:a16="http://schemas.microsoft.com/office/drawing/2014/main" id="{9B0B3EDB-9BE5-4634-7C19-3CE421B90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313" y="4906925"/>
            <a:ext cx="1791524" cy="11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E189E8-C09E-3F9A-DD26-CC13ACA5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225"/>
            <a:ext cx="12282902" cy="69002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D09AF3-AE10-B548-C3C9-44561BF3B570}"/>
              </a:ext>
            </a:extLst>
          </p:cNvPr>
          <p:cNvSpPr/>
          <p:nvPr/>
        </p:nvSpPr>
        <p:spPr>
          <a:xfrm>
            <a:off x="0" y="217714"/>
            <a:ext cx="5254171" cy="85634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0218A921-63B4-E30B-EB96-42CD933E17E8}"/>
              </a:ext>
            </a:extLst>
          </p:cNvPr>
          <p:cNvSpPr/>
          <p:nvPr/>
        </p:nvSpPr>
        <p:spPr>
          <a:xfrm>
            <a:off x="331692" y="2510117"/>
            <a:ext cx="4760261" cy="3982757"/>
          </a:xfrm>
          <a:prstGeom prst="rect">
            <a:avLst/>
          </a:prstGeom>
          <a:solidFill>
            <a:schemeClr val="accent1">
              <a:alpha val="88319"/>
            </a:schemeClr>
          </a:solid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0D91A-8253-45C3-85C4-12E582D04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9" y="2631752"/>
            <a:ext cx="4365341" cy="373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6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Agriculture experts helping farmers and ranchers maximize the impact of regenerative and conservation practices</a:t>
            </a:r>
            <a:endParaRPr lang="en-US" sz="2600" b="1" u="none" strike="noStrike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/>
            <a:endParaRPr lang="en-US" sz="140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marL="463550">
              <a:spcBef>
                <a:spcPts val="600"/>
              </a:spcBef>
              <a:spcAft>
                <a:spcPts val="600"/>
              </a:spcAft>
            </a:pPr>
            <a:r>
              <a:rPr lang="en-US" sz="2600" b="0" i="1" u="none" strike="noStrike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&gt; Understand your operation and goals </a:t>
            </a:r>
          </a:p>
          <a:p>
            <a:pPr marL="463550">
              <a:spcBef>
                <a:spcPts val="600"/>
              </a:spcBef>
              <a:spcAft>
                <a:spcPts val="600"/>
              </a:spcAft>
            </a:pPr>
            <a:r>
              <a:rPr lang="en-US" sz="2600" b="0" i="1" u="none" strike="noStrike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&gt; </a:t>
            </a:r>
            <a:r>
              <a:rPr lang="en-US" sz="2600" i="1">
                <a:solidFill>
                  <a:schemeClr val="bg1"/>
                </a:solidFill>
                <a:latin typeface="Roboto Condensed" panose="02000000000000000000" pitchFamily="2" charset="0"/>
              </a:rPr>
              <a:t>C</a:t>
            </a:r>
            <a:r>
              <a:rPr lang="en-US" sz="2600" b="0" i="1" u="none" strike="noStrike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onnect you with the best programs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72926F-AD94-8621-35C9-6533192BD3A8}"/>
              </a:ext>
            </a:extLst>
          </p:cNvPr>
          <p:cNvSpPr txBox="1">
            <a:spLocks/>
          </p:cNvSpPr>
          <p:nvPr/>
        </p:nvSpPr>
        <p:spPr bwMode="auto">
          <a:xfrm>
            <a:off x="406072" y="-76202"/>
            <a:ext cx="992392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b="1" i="1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AgSpire’s Approach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6E8CFF-7F42-F9F8-3C9A-E73CF88E4D67}"/>
              </a:ext>
            </a:extLst>
          </p:cNvPr>
          <p:cNvCxnSpPr>
            <a:cxnSpLocks/>
          </p:cNvCxnSpPr>
          <p:nvPr/>
        </p:nvCxnSpPr>
        <p:spPr>
          <a:xfrm>
            <a:off x="0" y="576114"/>
            <a:ext cx="384300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96154C2-6F2D-77E8-A239-C2C67396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75" y="4676775"/>
            <a:ext cx="21812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67331"/>
      </p:ext>
    </p:extLst>
  </p:cSld>
  <p:clrMapOvr>
    <a:masterClrMapping/>
  </p:clrMapOvr>
</p:sld>
</file>

<file path=ppt/theme/theme1.xml><?xml version="1.0" encoding="utf-8"?>
<a:theme xmlns:a="http://schemas.openxmlformats.org/drawingml/2006/main" name="AgSpire Theme">
  <a:themeElements>
    <a:clrScheme name="AgSpire Template 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F6857"/>
      </a:accent1>
      <a:accent2>
        <a:srgbClr val="89A293"/>
      </a:accent2>
      <a:accent3>
        <a:srgbClr val="89A293"/>
      </a:accent3>
      <a:accent4>
        <a:srgbClr val="474D53"/>
      </a:accent4>
      <a:accent5>
        <a:srgbClr val="5D5955"/>
      </a:accent5>
      <a:accent6>
        <a:srgbClr val="BEB09F"/>
      </a:accent6>
      <a:hlink>
        <a:srgbClr val="10416C"/>
      </a:hlink>
      <a:folHlink>
        <a:srgbClr val="0070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Spire Theme" id="{294812DA-9756-D545-BAAD-D16E39C16DCE}" vid="{BEC04731-4CFB-7A4F-9A4F-CABAA81B39F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224DB7C2C61741B5AB6D292D742D03" ma:contentTypeVersion="17" ma:contentTypeDescription="Create a new document." ma:contentTypeScope="" ma:versionID="7b1f88fc2ce9347509b2d118d80ba3b7">
  <xsd:schema xmlns:xsd="http://www.w3.org/2001/XMLSchema" xmlns:xs="http://www.w3.org/2001/XMLSchema" xmlns:p="http://schemas.microsoft.com/office/2006/metadata/properties" xmlns:ns2="dcee4239-198f-4a12-9fca-880a39a19ef3" xmlns:ns3="b17ae5c5-f921-40c7-86fb-055cc7df5ca5" targetNamespace="http://schemas.microsoft.com/office/2006/metadata/properties" ma:root="true" ma:fieldsID="a1644291bf843e103096ba623b9e5cab" ns2:_="" ns3:_="">
    <xsd:import namespace="dcee4239-198f-4a12-9fca-880a39a19ef3"/>
    <xsd:import namespace="b17ae5c5-f921-40c7-86fb-055cc7df5c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Note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e4239-198f-4a12-9fca-880a39a19e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86477d7-ad29-47e7-b319-eaa6f19496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ae5c5-f921-40c7-86fb-055cc7df5ca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e87d05c-a462-4204-982b-290883066cb2}" ma:internalName="TaxCatchAll" ma:showField="CatchAllData" ma:web="b17ae5c5-f921-40c7-86fb-055cc7df5c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ee4239-198f-4a12-9fca-880a39a19ef3">
      <Terms xmlns="http://schemas.microsoft.com/office/infopath/2007/PartnerControls"/>
    </lcf76f155ced4ddcb4097134ff3c332f>
    <TaxCatchAll xmlns="b17ae5c5-f921-40c7-86fb-055cc7df5ca5" xsi:nil="true"/>
    <Notes xmlns="dcee4239-198f-4a12-9fca-880a39a19ef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990FF3-BA81-4804-AA03-255C54DF83F1}"/>
</file>

<file path=customXml/itemProps2.xml><?xml version="1.0" encoding="utf-8"?>
<ds:datastoreItem xmlns:ds="http://schemas.openxmlformats.org/officeDocument/2006/customXml" ds:itemID="{3A9EAA2D-DC64-4DAA-A406-93A0BEE9B56F}">
  <ds:schemaRefs>
    <ds:schemaRef ds:uri="42a35e68-ff2b-409b-8a7a-f0fe54895c0d"/>
    <ds:schemaRef ds:uri="83c16f10-5f5d-46b3-a612-a1722424d9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109F2D-6C77-4AED-B491-F2B6D0B2D3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2691</TotalTime>
  <Words>1130</Words>
  <Application>Microsoft Office PowerPoint</Application>
  <PresentationFormat>Widescreen</PresentationFormat>
  <Paragraphs>160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Roboto Black</vt:lpstr>
      <vt:lpstr>Roboto Condensed</vt:lpstr>
      <vt:lpstr>AgSpire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Andrus</dc:creator>
  <cp:lastModifiedBy>Sydney Sebulsky</cp:lastModifiedBy>
  <cp:revision>4</cp:revision>
  <dcterms:created xsi:type="dcterms:W3CDTF">2025-01-29T14:41:12Z</dcterms:created>
  <dcterms:modified xsi:type="dcterms:W3CDTF">2025-08-05T20:31:10Z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0x010100BE224DB7C2C61741B5AB6D292D742D03</vt:lpwstr>
  </property>
  <property fmtid="{D5CDD505-2E9C-101B-9397-08002B2CF9AE}" pid="3" name="MediaServiceImageTags">
    <vt:lpwstr/>
  </property>
</Properties>
</file>