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1" r:id="rId5"/>
  </p:sldMasterIdLst>
  <p:notesMasterIdLst>
    <p:notesMasterId r:id="rId23"/>
  </p:notesMasterIdLst>
  <p:sldIdLst>
    <p:sldId id="256" r:id="rId6"/>
    <p:sldId id="2931" r:id="rId7"/>
    <p:sldId id="2921" r:id="rId8"/>
    <p:sldId id="2920" r:id="rId9"/>
    <p:sldId id="2879" r:id="rId10"/>
    <p:sldId id="2924" r:id="rId11"/>
    <p:sldId id="2932" r:id="rId12"/>
    <p:sldId id="2925" r:id="rId13"/>
    <p:sldId id="2926" r:id="rId14"/>
    <p:sldId id="2927" r:id="rId15"/>
    <p:sldId id="2928" r:id="rId16"/>
    <p:sldId id="2933" r:id="rId17"/>
    <p:sldId id="2922" r:id="rId18"/>
    <p:sldId id="2930" r:id="rId19"/>
    <p:sldId id="2911" r:id="rId20"/>
    <p:sldId id="2918" r:id="rId21"/>
    <p:sldId id="268" r:id="rId22"/>
  </p:sldIdLst>
  <p:sldSz cx="18288000" cy="10287000"/>
  <p:notesSz cx="6858000" cy="9144000"/>
  <p:embeddedFontLst>
    <p:embeddedFont>
      <p:font typeface="Acherus Grotesque Regular" panose="020B0604020202020204" charset="0"/>
      <p:regular r:id="rId24"/>
    </p:embeddedFont>
    <p:embeddedFont>
      <p:font typeface="Oswald Medium"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915367-079F-FD59-CD51-B8D02957CE7F}" name="Slabach, Rebekah" initials="RS" userId="S::rslabach@vt.edu::dc580692-12e1-439f-84e8-24945b63b64c" providerId="AD"/>
  <p188:author id="{23D51A8B-6A2F-005F-3A34-9EA441BD0C0A}" name="Gower, Sarah" initials="SG" userId="S::sburleso@vt.edu::251f16ec-404a-40a4-b822-6faa6853361a" providerId="AD"/>
  <p188:author id="{BA0640A1-6427-3EBE-0AB3-B6ECC18C1792}" name="Cowell-Lucero, Jamie" initials="" userId="S::jlucero@vt.edu::e579f0c4-9408-4383-b4f1-907ebf9e8aeb" providerId="AD"/>
  <p188:author id="{72177CAC-816B-D168-0994-196491D6C38A}" name="White, Robin" initials="RW" userId="S::rrwhite@vt.edu::b128ddae-b26d-4a11-91f2-5fccb949f6d1" providerId="AD"/>
  <p188:author id="{272312E7-4C10-F679-A382-1B1ADC6354A1}" name="Haymaker, Joseph" initials="JH" userId="S::joeyh@vt.edu::4aade5aa-facf-4693-a03f-8fdd0ea2ff6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8590"/>
    <a:srgbClr val="83003F"/>
    <a:srgbClr val="FF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6FD45C-58AB-4494-9971-23BB1802EE5F}" v="51" dt="2026-09-21T18:16:40.938"/>
    <p1510:client id="{25258572-7448-4C07-A3D3-7B7F3FAF53EB}" v="143" dt="2026-09-21T20:23:23.972"/>
    <p1510:client id="{5CAC87F6-8F60-4773-B273-7DE1FB069F98}" v="274" dt="2026-09-21T14:58:37.6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wer, Sarah" userId="251f16ec-404a-40a4-b822-6faa6853361a" providerId="ADAL" clId="{F84141CF-1A18-4546-B6E5-1513F73CB5F7}"/>
    <pc:docChg chg="modSld">
      <pc:chgData name="Gower, Sarah" userId="251f16ec-404a-40a4-b822-6faa6853361a" providerId="ADAL" clId="{F84141CF-1A18-4546-B6E5-1513F73CB5F7}" dt="2026-09-21T18:16:40.938" v="50" actId="20577"/>
      <pc:docMkLst>
        <pc:docMk/>
      </pc:docMkLst>
      <pc:sldChg chg="modSp mod">
        <pc:chgData name="Gower, Sarah" userId="251f16ec-404a-40a4-b822-6faa6853361a" providerId="ADAL" clId="{F84141CF-1A18-4546-B6E5-1513F73CB5F7}" dt="2026-09-21T18:16:40.938" v="50" actId="20577"/>
        <pc:sldMkLst>
          <pc:docMk/>
          <pc:sldMk cId="4118236794" sldId="2931"/>
        </pc:sldMkLst>
        <pc:spChg chg="mod">
          <ac:chgData name="Gower, Sarah" userId="251f16ec-404a-40a4-b822-6faa6853361a" providerId="ADAL" clId="{F84141CF-1A18-4546-B6E5-1513F73CB5F7}" dt="2026-09-21T18:16:40.938" v="50" actId="20577"/>
          <ac:spMkLst>
            <pc:docMk/>
            <pc:sldMk cId="4118236794" sldId="2931"/>
            <ac:spMk id="2" creationId="{BCB2CBE5-7E0B-14ED-101C-5D5FCFD5EC3F}"/>
          </ac:spMkLst>
        </pc:spChg>
      </pc:sldChg>
    </pc:docChg>
  </pc:docChgLst>
  <pc:docChgLst>
    <pc:chgData name="Cowell-Lucero, Jamie" userId="e579f0c4-9408-4383-b4f1-907ebf9e8aeb" providerId="ADAL" clId="{BFDC5A5A-5514-5943-8AA2-D6C84C709E0E}"/>
    <pc:docChg chg="undo custSel addSld modSld sldOrd">
      <pc:chgData name="Cowell-Lucero, Jamie" userId="e579f0c4-9408-4383-b4f1-907ebf9e8aeb" providerId="ADAL" clId="{BFDC5A5A-5514-5943-8AA2-D6C84C709E0E}" dt="2026-09-21T18:51:16.870" v="1969" actId="1076"/>
      <pc:docMkLst>
        <pc:docMk/>
      </pc:docMkLst>
      <pc:sldChg chg="modSp mod modNotesTx">
        <pc:chgData name="Cowell-Lucero, Jamie" userId="e579f0c4-9408-4383-b4f1-907ebf9e8aeb" providerId="ADAL" clId="{BFDC5A5A-5514-5943-8AA2-D6C84C709E0E}" dt="2026-09-21T18:47:10.768" v="1857" actId="1076"/>
        <pc:sldMkLst>
          <pc:docMk/>
          <pc:sldMk cId="0" sldId="256"/>
        </pc:sldMkLst>
        <pc:spChg chg="mod">
          <ac:chgData name="Cowell-Lucero, Jamie" userId="e579f0c4-9408-4383-b4f1-907ebf9e8aeb" providerId="ADAL" clId="{BFDC5A5A-5514-5943-8AA2-D6C84C709E0E}" dt="2026-09-21T18:46:39.185" v="1775" actId="207"/>
          <ac:spMkLst>
            <pc:docMk/>
            <pc:sldMk cId="0" sldId="256"/>
            <ac:spMk id="2" creationId="{9C609AC9-7827-13DF-48BF-6C8F6DA1DB6F}"/>
          </ac:spMkLst>
        </pc:spChg>
        <pc:spChg chg="mod">
          <ac:chgData name="Cowell-Lucero, Jamie" userId="e579f0c4-9408-4383-b4f1-907ebf9e8aeb" providerId="ADAL" clId="{BFDC5A5A-5514-5943-8AA2-D6C84C709E0E}" dt="2026-09-21T18:46:45.868" v="1785" actId="207"/>
          <ac:spMkLst>
            <pc:docMk/>
            <pc:sldMk cId="0" sldId="256"/>
            <ac:spMk id="4" creationId="{00000000-0000-0000-0000-000000000000}"/>
          </ac:spMkLst>
        </pc:spChg>
        <pc:spChg chg="mod">
          <ac:chgData name="Cowell-Lucero, Jamie" userId="e579f0c4-9408-4383-b4f1-907ebf9e8aeb" providerId="ADAL" clId="{BFDC5A5A-5514-5943-8AA2-D6C84C709E0E}" dt="2026-09-18T13:23:29.080" v="131" actId="1076"/>
          <ac:spMkLst>
            <pc:docMk/>
            <pc:sldMk cId="0" sldId="256"/>
            <ac:spMk id="12" creationId="{C870BFCE-98AF-50C7-90D4-305D668FC432}"/>
          </ac:spMkLst>
        </pc:spChg>
        <pc:grpChg chg="mod">
          <ac:chgData name="Cowell-Lucero, Jamie" userId="e579f0c4-9408-4383-b4f1-907ebf9e8aeb" providerId="ADAL" clId="{BFDC5A5A-5514-5943-8AA2-D6C84C709E0E}" dt="2026-09-21T18:45:03.307" v="1153" actId="1076"/>
          <ac:grpSpMkLst>
            <pc:docMk/>
            <pc:sldMk cId="0" sldId="256"/>
            <ac:grpSpMk id="3" creationId="{00000000-0000-0000-0000-000000000000}"/>
          </ac:grpSpMkLst>
        </pc:grpChg>
        <pc:picChg chg="mod">
          <ac:chgData name="Cowell-Lucero, Jamie" userId="e579f0c4-9408-4383-b4f1-907ebf9e8aeb" providerId="ADAL" clId="{BFDC5A5A-5514-5943-8AA2-D6C84C709E0E}" dt="2026-09-21T18:47:10.768" v="1857" actId="1076"/>
          <ac:picMkLst>
            <pc:docMk/>
            <pc:sldMk cId="0" sldId="256"/>
            <ac:picMk id="11" creationId="{9139870C-E71D-7D10-CF97-1622441AEC82}"/>
          </ac:picMkLst>
        </pc:picChg>
        <pc:picChg chg="mod">
          <ac:chgData name="Cowell-Lucero, Jamie" userId="e579f0c4-9408-4383-b4f1-907ebf9e8aeb" providerId="ADAL" clId="{BFDC5A5A-5514-5943-8AA2-D6C84C709E0E}" dt="2026-09-21T18:47:01.971" v="1856" actId="29295"/>
          <ac:picMkLst>
            <pc:docMk/>
            <pc:sldMk cId="0" sldId="256"/>
            <ac:picMk id="13" creationId="{7BAD8064-CA0D-995B-0692-8BDCCD558CBB}"/>
          </ac:picMkLst>
        </pc:picChg>
      </pc:sldChg>
      <pc:sldChg chg="modSp mod">
        <pc:chgData name="Cowell-Lucero, Jamie" userId="e579f0c4-9408-4383-b4f1-907ebf9e8aeb" providerId="ADAL" clId="{BFDC5A5A-5514-5943-8AA2-D6C84C709E0E}" dt="2026-09-21T12:38:41.344" v="334" actId="20577"/>
        <pc:sldMkLst>
          <pc:docMk/>
          <pc:sldMk cId="0" sldId="268"/>
        </pc:sldMkLst>
        <pc:spChg chg="mod">
          <ac:chgData name="Cowell-Lucero, Jamie" userId="e579f0c4-9408-4383-b4f1-907ebf9e8aeb" providerId="ADAL" clId="{BFDC5A5A-5514-5943-8AA2-D6C84C709E0E}" dt="2026-09-21T12:38:41.344" v="334" actId="20577"/>
          <ac:spMkLst>
            <pc:docMk/>
            <pc:sldMk cId="0" sldId="268"/>
            <ac:spMk id="23" creationId="{0D24CEEA-FDF7-2AB8-98D1-DB92BD2738F9}"/>
          </ac:spMkLst>
        </pc:spChg>
      </pc:sldChg>
      <pc:sldChg chg="modSp mod modNotesTx">
        <pc:chgData name="Cowell-Lucero, Jamie" userId="e579f0c4-9408-4383-b4f1-907ebf9e8aeb" providerId="ADAL" clId="{BFDC5A5A-5514-5943-8AA2-D6C84C709E0E}" dt="2026-09-21T18:36:36.024" v="1025" actId="1076"/>
        <pc:sldMkLst>
          <pc:docMk/>
          <pc:sldMk cId="1430590881" sldId="2879"/>
        </pc:sldMkLst>
        <pc:spChg chg="mod">
          <ac:chgData name="Cowell-Lucero, Jamie" userId="e579f0c4-9408-4383-b4f1-907ebf9e8aeb" providerId="ADAL" clId="{BFDC5A5A-5514-5943-8AA2-D6C84C709E0E}" dt="2026-09-21T18:36:26.766" v="1022" actId="20577"/>
          <ac:spMkLst>
            <pc:docMk/>
            <pc:sldMk cId="1430590881" sldId="2879"/>
            <ac:spMk id="3" creationId="{117C0419-3893-96E8-EF4A-AFBCF44C638E}"/>
          </ac:spMkLst>
        </pc:spChg>
        <pc:picChg chg="mod">
          <ac:chgData name="Cowell-Lucero, Jamie" userId="e579f0c4-9408-4383-b4f1-907ebf9e8aeb" providerId="ADAL" clId="{BFDC5A5A-5514-5943-8AA2-D6C84C709E0E}" dt="2026-09-21T18:36:36.024" v="1025" actId="1076"/>
          <ac:picMkLst>
            <pc:docMk/>
            <pc:sldMk cId="1430590881" sldId="2879"/>
            <ac:picMk id="4" creationId="{1A7DBCF0-9E85-FB76-FDEC-412B0917FDD8}"/>
          </ac:picMkLst>
        </pc:picChg>
      </pc:sldChg>
      <pc:sldChg chg="modSp mod">
        <pc:chgData name="Cowell-Lucero, Jamie" userId="e579f0c4-9408-4383-b4f1-907ebf9e8aeb" providerId="ADAL" clId="{BFDC5A5A-5514-5943-8AA2-D6C84C709E0E}" dt="2026-09-21T18:44:13.719" v="1146" actId="1076"/>
        <pc:sldMkLst>
          <pc:docMk/>
          <pc:sldMk cId="244503683" sldId="2911"/>
        </pc:sldMkLst>
        <pc:picChg chg="mod">
          <ac:chgData name="Cowell-Lucero, Jamie" userId="e579f0c4-9408-4383-b4f1-907ebf9e8aeb" providerId="ADAL" clId="{BFDC5A5A-5514-5943-8AA2-D6C84C709E0E}" dt="2026-09-21T18:44:13.719" v="1146" actId="1076"/>
          <ac:picMkLst>
            <pc:docMk/>
            <pc:sldMk cId="244503683" sldId="2911"/>
            <ac:picMk id="2" creationId="{05D06FAD-29D8-C695-3BEB-737EE86FCC34}"/>
          </ac:picMkLst>
        </pc:picChg>
      </pc:sldChg>
      <pc:sldChg chg="modSp mod modNotesTx">
        <pc:chgData name="Cowell-Lucero, Jamie" userId="e579f0c4-9408-4383-b4f1-907ebf9e8aeb" providerId="ADAL" clId="{BFDC5A5A-5514-5943-8AA2-D6C84C709E0E}" dt="2026-09-21T18:34:57.138" v="998" actId="20577"/>
        <pc:sldMkLst>
          <pc:docMk/>
          <pc:sldMk cId="1159690034" sldId="2918"/>
        </pc:sldMkLst>
        <pc:spChg chg="mod">
          <ac:chgData name="Cowell-Lucero, Jamie" userId="e579f0c4-9408-4383-b4f1-907ebf9e8aeb" providerId="ADAL" clId="{BFDC5A5A-5514-5943-8AA2-D6C84C709E0E}" dt="2026-09-21T18:34:57.138" v="998" actId="20577"/>
          <ac:spMkLst>
            <pc:docMk/>
            <pc:sldMk cId="1159690034" sldId="2918"/>
            <ac:spMk id="5" creationId="{5634B124-E247-BE21-AD9C-107FA81B9B96}"/>
          </ac:spMkLst>
        </pc:spChg>
        <pc:spChg chg="mod">
          <ac:chgData name="Cowell-Lucero, Jamie" userId="e579f0c4-9408-4383-b4f1-907ebf9e8aeb" providerId="ADAL" clId="{BFDC5A5A-5514-5943-8AA2-D6C84C709E0E}" dt="2026-09-21T12:44:45.483" v="446" actId="13926"/>
          <ac:spMkLst>
            <pc:docMk/>
            <pc:sldMk cId="1159690034" sldId="2918"/>
            <ac:spMk id="12" creationId="{11D3B2FB-FE05-D2E5-25BF-AE873DD22F0A}"/>
          </ac:spMkLst>
        </pc:spChg>
      </pc:sldChg>
      <pc:sldChg chg="modSp mod modNotesTx">
        <pc:chgData name="Cowell-Lucero, Jamie" userId="e579f0c4-9408-4383-b4f1-907ebf9e8aeb" providerId="ADAL" clId="{BFDC5A5A-5514-5943-8AA2-D6C84C709E0E}" dt="2026-09-21T18:48:46.017" v="1919" actId="20577"/>
        <pc:sldMkLst>
          <pc:docMk/>
          <pc:sldMk cId="1723550678" sldId="2920"/>
        </pc:sldMkLst>
        <pc:spChg chg="mod">
          <ac:chgData name="Cowell-Lucero, Jamie" userId="e579f0c4-9408-4383-b4f1-907ebf9e8aeb" providerId="ADAL" clId="{BFDC5A5A-5514-5943-8AA2-D6C84C709E0E}" dt="2026-09-21T18:48:46.017" v="1919" actId="20577"/>
          <ac:spMkLst>
            <pc:docMk/>
            <pc:sldMk cId="1723550678" sldId="2920"/>
            <ac:spMk id="3" creationId="{055046F2-8FFE-EF04-01B6-D67101581E81}"/>
          </ac:spMkLst>
        </pc:spChg>
        <pc:spChg chg="mod">
          <ac:chgData name="Cowell-Lucero, Jamie" userId="e579f0c4-9408-4383-b4f1-907ebf9e8aeb" providerId="ADAL" clId="{BFDC5A5A-5514-5943-8AA2-D6C84C709E0E}" dt="2026-09-21T18:35:43.352" v="1000" actId="1076"/>
          <ac:spMkLst>
            <pc:docMk/>
            <pc:sldMk cId="1723550678" sldId="2920"/>
            <ac:spMk id="13" creationId="{328CF48B-9C2D-55DA-46D5-77EDB7F6BAEE}"/>
          </ac:spMkLst>
        </pc:spChg>
        <pc:spChg chg="mod">
          <ac:chgData name="Cowell-Lucero, Jamie" userId="e579f0c4-9408-4383-b4f1-907ebf9e8aeb" providerId="ADAL" clId="{BFDC5A5A-5514-5943-8AA2-D6C84C709E0E}" dt="2026-09-21T18:35:48.183" v="1001" actId="1076"/>
          <ac:spMkLst>
            <pc:docMk/>
            <pc:sldMk cId="1723550678" sldId="2920"/>
            <ac:spMk id="17" creationId="{761E3EE0-DF47-D6B4-04DD-9D56E7753AD7}"/>
          </ac:spMkLst>
        </pc:spChg>
      </pc:sldChg>
      <pc:sldChg chg="modSp mod modNotesTx">
        <pc:chgData name="Cowell-Lucero, Jamie" userId="e579f0c4-9408-4383-b4f1-907ebf9e8aeb" providerId="ADAL" clId="{BFDC5A5A-5514-5943-8AA2-D6C84C709E0E}" dt="2026-09-21T18:48:39.424" v="1916" actId="20577"/>
        <pc:sldMkLst>
          <pc:docMk/>
          <pc:sldMk cId="2235389646" sldId="2921"/>
        </pc:sldMkLst>
        <pc:spChg chg="mod">
          <ac:chgData name="Cowell-Lucero, Jamie" userId="e579f0c4-9408-4383-b4f1-907ebf9e8aeb" providerId="ADAL" clId="{BFDC5A5A-5514-5943-8AA2-D6C84C709E0E}" dt="2026-09-21T18:48:39.424" v="1916" actId="20577"/>
          <ac:spMkLst>
            <pc:docMk/>
            <pc:sldMk cId="2235389646" sldId="2921"/>
            <ac:spMk id="3" creationId="{94C3D088-C33E-3951-EB06-48C1A8C569C3}"/>
          </ac:spMkLst>
        </pc:spChg>
        <pc:graphicFrameChg chg="mod">
          <ac:chgData name="Cowell-Lucero, Jamie" userId="e579f0c4-9408-4383-b4f1-907ebf9e8aeb" providerId="ADAL" clId="{BFDC5A5A-5514-5943-8AA2-D6C84C709E0E}" dt="2026-09-18T16:17:50.256" v="193" actId="20577"/>
          <ac:graphicFrameMkLst>
            <pc:docMk/>
            <pc:sldMk cId="2235389646" sldId="2921"/>
            <ac:graphicFrameMk id="6" creationId="{76264F26-C592-4C44-FA8A-18CDFFBEC858}"/>
          </ac:graphicFrameMkLst>
        </pc:graphicFrameChg>
      </pc:sldChg>
      <pc:sldChg chg="modSp mod ord modNotesTx">
        <pc:chgData name="Cowell-Lucero, Jamie" userId="e579f0c4-9408-4383-b4f1-907ebf9e8aeb" providerId="ADAL" clId="{BFDC5A5A-5514-5943-8AA2-D6C84C709E0E}" dt="2026-09-21T18:50:46.303" v="1966" actId="1076"/>
        <pc:sldMkLst>
          <pc:docMk/>
          <pc:sldMk cId="3916509677" sldId="2922"/>
        </pc:sldMkLst>
        <pc:spChg chg="mod">
          <ac:chgData name="Cowell-Lucero, Jamie" userId="e579f0c4-9408-4383-b4f1-907ebf9e8aeb" providerId="ADAL" clId="{BFDC5A5A-5514-5943-8AA2-D6C84C709E0E}" dt="2026-09-21T18:50:46.303" v="1966" actId="1076"/>
          <ac:spMkLst>
            <pc:docMk/>
            <pc:sldMk cId="3916509677" sldId="2922"/>
            <ac:spMk id="3" creationId="{F1826318-FAB5-CA49-75BB-573C48BE9730}"/>
          </ac:spMkLst>
        </pc:spChg>
      </pc:sldChg>
      <pc:sldChg chg="mod modShow">
        <pc:chgData name="Cowell-Lucero, Jamie" userId="e579f0c4-9408-4383-b4f1-907ebf9e8aeb" providerId="ADAL" clId="{BFDC5A5A-5514-5943-8AA2-D6C84C709E0E}" dt="2026-09-21T12:43:07.025" v="424" actId="729"/>
        <pc:sldMkLst>
          <pc:docMk/>
          <pc:sldMk cId="1779483426" sldId="2923"/>
        </pc:sldMkLst>
      </pc:sldChg>
      <pc:sldChg chg="modSp mod modNotesTx">
        <pc:chgData name="Cowell-Lucero, Jamie" userId="e579f0c4-9408-4383-b4f1-907ebf9e8aeb" providerId="ADAL" clId="{BFDC5A5A-5514-5943-8AA2-D6C84C709E0E}" dt="2026-09-21T18:41:45.790" v="1138" actId="120"/>
        <pc:sldMkLst>
          <pc:docMk/>
          <pc:sldMk cId="1031836536" sldId="2924"/>
        </pc:sldMkLst>
        <pc:spChg chg="mod">
          <ac:chgData name="Cowell-Lucero, Jamie" userId="e579f0c4-9408-4383-b4f1-907ebf9e8aeb" providerId="ADAL" clId="{BFDC5A5A-5514-5943-8AA2-D6C84C709E0E}" dt="2026-09-21T18:40:47.443" v="1130" actId="1076"/>
          <ac:spMkLst>
            <pc:docMk/>
            <pc:sldMk cId="1031836536" sldId="2924"/>
            <ac:spMk id="4" creationId="{F70787E3-ED60-892D-BA95-770997F8EFEF}"/>
          </ac:spMkLst>
        </pc:spChg>
        <pc:spChg chg="mod">
          <ac:chgData name="Cowell-Lucero, Jamie" userId="e579f0c4-9408-4383-b4f1-907ebf9e8aeb" providerId="ADAL" clId="{BFDC5A5A-5514-5943-8AA2-D6C84C709E0E}" dt="2026-09-21T18:25:12.396" v="856" actId="1076"/>
          <ac:spMkLst>
            <pc:docMk/>
            <pc:sldMk cId="1031836536" sldId="2924"/>
            <ac:spMk id="9" creationId="{306CBB4F-2871-82A2-9092-1012ACE79311}"/>
          </ac:spMkLst>
        </pc:spChg>
        <pc:spChg chg="mod">
          <ac:chgData name="Cowell-Lucero, Jamie" userId="e579f0c4-9408-4383-b4f1-907ebf9e8aeb" providerId="ADAL" clId="{BFDC5A5A-5514-5943-8AA2-D6C84C709E0E}" dt="2026-09-21T18:25:01.968" v="853" actId="1076"/>
          <ac:spMkLst>
            <pc:docMk/>
            <pc:sldMk cId="1031836536" sldId="2924"/>
            <ac:spMk id="15" creationId="{465F2069-C37E-3F10-788E-AB77254688D0}"/>
          </ac:spMkLst>
        </pc:spChg>
        <pc:spChg chg="mod">
          <ac:chgData name="Cowell-Lucero, Jamie" userId="e579f0c4-9408-4383-b4f1-907ebf9e8aeb" providerId="ADAL" clId="{BFDC5A5A-5514-5943-8AA2-D6C84C709E0E}" dt="2026-09-21T18:41:45.790" v="1138" actId="120"/>
          <ac:spMkLst>
            <pc:docMk/>
            <pc:sldMk cId="1031836536" sldId="2924"/>
            <ac:spMk id="16" creationId="{8F4C4FAB-F2F7-AB7D-023A-A57E2FBFF2EF}"/>
          </ac:spMkLst>
        </pc:spChg>
        <pc:graphicFrameChg chg="mod">
          <ac:chgData name="Cowell-Lucero, Jamie" userId="e579f0c4-9408-4383-b4f1-907ebf9e8aeb" providerId="ADAL" clId="{BFDC5A5A-5514-5943-8AA2-D6C84C709E0E}" dt="2026-09-18T16:33:14.417" v="198" actId="20577"/>
          <ac:graphicFrameMkLst>
            <pc:docMk/>
            <pc:sldMk cId="1031836536" sldId="2924"/>
            <ac:graphicFrameMk id="6" creationId="{57EC8780-2187-E8AB-2A88-F854F555987E}"/>
          </ac:graphicFrameMkLst>
        </pc:graphicFrameChg>
      </pc:sldChg>
      <pc:sldChg chg="modSp mod modNotesTx">
        <pc:chgData name="Cowell-Lucero, Jamie" userId="e579f0c4-9408-4383-b4f1-907ebf9e8aeb" providerId="ADAL" clId="{BFDC5A5A-5514-5943-8AA2-D6C84C709E0E}" dt="2026-09-21T18:41:57.892" v="1139" actId="120"/>
        <pc:sldMkLst>
          <pc:docMk/>
          <pc:sldMk cId="3583981812" sldId="2925"/>
        </pc:sldMkLst>
        <pc:spChg chg="mod">
          <ac:chgData name="Cowell-Lucero, Jamie" userId="e579f0c4-9408-4383-b4f1-907ebf9e8aeb" providerId="ADAL" clId="{BFDC5A5A-5514-5943-8AA2-D6C84C709E0E}" dt="2026-09-21T18:41:03.876" v="1133" actId="1076"/>
          <ac:spMkLst>
            <pc:docMk/>
            <pc:sldMk cId="3583981812" sldId="2925"/>
            <ac:spMk id="2" creationId="{4E3838C0-151A-AAC1-9613-53BC85433458}"/>
          </ac:spMkLst>
        </pc:spChg>
        <pc:spChg chg="mod">
          <ac:chgData name="Cowell-Lucero, Jamie" userId="e579f0c4-9408-4383-b4f1-907ebf9e8aeb" providerId="ADAL" clId="{BFDC5A5A-5514-5943-8AA2-D6C84C709E0E}" dt="2026-09-21T18:41:00.690" v="1132" actId="14100"/>
          <ac:spMkLst>
            <pc:docMk/>
            <pc:sldMk cId="3583981812" sldId="2925"/>
            <ac:spMk id="4" creationId="{8EB409C4-C60C-5B87-6230-F04418FCC3D7}"/>
          </ac:spMkLst>
        </pc:spChg>
        <pc:spChg chg="mod">
          <ac:chgData name="Cowell-Lucero, Jamie" userId="e579f0c4-9408-4383-b4f1-907ebf9e8aeb" providerId="ADAL" clId="{BFDC5A5A-5514-5943-8AA2-D6C84C709E0E}" dt="2026-09-21T18:24:51.200" v="850" actId="1076"/>
          <ac:spMkLst>
            <pc:docMk/>
            <pc:sldMk cId="3583981812" sldId="2925"/>
            <ac:spMk id="9" creationId="{AA454322-242B-AEE8-64F1-E652A5EFE42D}"/>
          </ac:spMkLst>
        </pc:spChg>
        <pc:spChg chg="mod">
          <ac:chgData name="Cowell-Lucero, Jamie" userId="e579f0c4-9408-4383-b4f1-907ebf9e8aeb" providerId="ADAL" clId="{BFDC5A5A-5514-5943-8AA2-D6C84C709E0E}" dt="2026-09-21T18:24:44.245" v="847" actId="1076"/>
          <ac:spMkLst>
            <pc:docMk/>
            <pc:sldMk cId="3583981812" sldId="2925"/>
            <ac:spMk id="15" creationId="{AC71CA49-D45B-1E49-C037-7B3BEF8682B6}"/>
          </ac:spMkLst>
        </pc:spChg>
        <pc:spChg chg="mod">
          <ac:chgData name="Cowell-Lucero, Jamie" userId="e579f0c4-9408-4383-b4f1-907ebf9e8aeb" providerId="ADAL" clId="{BFDC5A5A-5514-5943-8AA2-D6C84C709E0E}" dt="2026-09-21T18:41:57.892" v="1139" actId="120"/>
          <ac:spMkLst>
            <pc:docMk/>
            <pc:sldMk cId="3583981812" sldId="2925"/>
            <ac:spMk id="16" creationId="{22DCD872-2646-B5D9-9327-0DF4464C666C}"/>
          </ac:spMkLst>
        </pc:spChg>
        <pc:graphicFrameChg chg="mod">
          <ac:chgData name="Cowell-Lucero, Jamie" userId="e579f0c4-9408-4383-b4f1-907ebf9e8aeb" providerId="ADAL" clId="{BFDC5A5A-5514-5943-8AA2-D6C84C709E0E}" dt="2026-09-18T16:33:09.527" v="197" actId="20577"/>
          <ac:graphicFrameMkLst>
            <pc:docMk/>
            <pc:sldMk cId="3583981812" sldId="2925"/>
            <ac:graphicFrameMk id="6" creationId="{71A0C010-CDC2-10D7-81A8-8D1E1E8F9CE2}"/>
          </ac:graphicFrameMkLst>
        </pc:graphicFrameChg>
      </pc:sldChg>
      <pc:sldChg chg="modSp mod modNotesTx">
        <pc:chgData name="Cowell-Lucero, Jamie" userId="e579f0c4-9408-4383-b4f1-907ebf9e8aeb" providerId="ADAL" clId="{BFDC5A5A-5514-5943-8AA2-D6C84C709E0E}" dt="2026-09-21T18:41:41.250" v="1137" actId="1076"/>
        <pc:sldMkLst>
          <pc:docMk/>
          <pc:sldMk cId="3635939242" sldId="2926"/>
        </pc:sldMkLst>
        <pc:spChg chg="mod">
          <ac:chgData name="Cowell-Lucero, Jamie" userId="e579f0c4-9408-4383-b4f1-907ebf9e8aeb" providerId="ADAL" clId="{BFDC5A5A-5514-5943-8AA2-D6C84C709E0E}" dt="2026-09-21T18:40:28.410" v="1128" actId="1076"/>
          <ac:spMkLst>
            <pc:docMk/>
            <pc:sldMk cId="3635939242" sldId="2926"/>
            <ac:spMk id="4" creationId="{50C5C79A-5ED2-DE9A-EF93-C12414DD509F}"/>
          </ac:spMkLst>
        </pc:spChg>
        <pc:spChg chg="mod">
          <ac:chgData name="Cowell-Lucero, Jamie" userId="e579f0c4-9408-4383-b4f1-907ebf9e8aeb" providerId="ADAL" clId="{BFDC5A5A-5514-5943-8AA2-D6C84C709E0E}" dt="2026-09-21T18:24:23.344" v="841" actId="1076"/>
          <ac:spMkLst>
            <pc:docMk/>
            <pc:sldMk cId="3635939242" sldId="2926"/>
            <ac:spMk id="9" creationId="{33A97FCC-6E9B-1B66-1F49-DD9EDF74F089}"/>
          </ac:spMkLst>
        </pc:spChg>
        <pc:spChg chg="mod">
          <ac:chgData name="Cowell-Lucero, Jamie" userId="e579f0c4-9408-4383-b4f1-907ebf9e8aeb" providerId="ADAL" clId="{BFDC5A5A-5514-5943-8AA2-D6C84C709E0E}" dt="2026-09-21T18:24:19.211" v="840" actId="1076"/>
          <ac:spMkLst>
            <pc:docMk/>
            <pc:sldMk cId="3635939242" sldId="2926"/>
            <ac:spMk id="15" creationId="{9BBCC8F9-2519-9992-828F-03216F3A1CE6}"/>
          </ac:spMkLst>
        </pc:spChg>
        <pc:spChg chg="mod">
          <ac:chgData name="Cowell-Lucero, Jamie" userId="e579f0c4-9408-4383-b4f1-907ebf9e8aeb" providerId="ADAL" clId="{BFDC5A5A-5514-5943-8AA2-D6C84C709E0E}" dt="2026-09-21T18:41:41.250" v="1137" actId="1076"/>
          <ac:spMkLst>
            <pc:docMk/>
            <pc:sldMk cId="3635939242" sldId="2926"/>
            <ac:spMk id="16" creationId="{E59E8203-AAC1-2C3B-2253-7697B6735092}"/>
          </ac:spMkLst>
        </pc:spChg>
        <pc:graphicFrameChg chg="mod">
          <ac:chgData name="Cowell-Lucero, Jamie" userId="e579f0c4-9408-4383-b4f1-907ebf9e8aeb" providerId="ADAL" clId="{BFDC5A5A-5514-5943-8AA2-D6C84C709E0E}" dt="2026-09-18T16:33:03.598" v="196" actId="20577"/>
          <ac:graphicFrameMkLst>
            <pc:docMk/>
            <pc:sldMk cId="3635939242" sldId="2926"/>
            <ac:graphicFrameMk id="6" creationId="{D6B68966-0007-1FE9-B856-F09ED4588A3C}"/>
          </ac:graphicFrameMkLst>
        </pc:graphicFrameChg>
      </pc:sldChg>
      <pc:sldChg chg="modSp mod modNotesTx">
        <pc:chgData name="Cowell-Lucero, Jamie" userId="e579f0c4-9408-4383-b4f1-907ebf9e8aeb" providerId="ADAL" clId="{BFDC5A5A-5514-5943-8AA2-D6C84C709E0E}" dt="2026-09-21T18:49:38.456" v="1950" actId="20577"/>
        <pc:sldMkLst>
          <pc:docMk/>
          <pc:sldMk cId="3265170936" sldId="2927"/>
        </pc:sldMkLst>
        <pc:spChg chg="mod">
          <ac:chgData name="Cowell-Lucero, Jamie" userId="e579f0c4-9408-4383-b4f1-907ebf9e8aeb" providerId="ADAL" clId="{BFDC5A5A-5514-5943-8AA2-D6C84C709E0E}" dt="2026-09-21T18:49:38.456" v="1950" actId="20577"/>
          <ac:spMkLst>
            <pc:docMk/>
            <pc:sldMk cId="3265170936" sldId="2927"/>
            <ac:spMk id="3" creationId="{36E97BE2-8C0D-ABD2-12B9-8EAA8EC80370}"/>
          </ac:spMkLst>
        </pc:spChg>
        <pc:spChg chg="mod">
          <ac:chgData name="Cowell-Lucero, Jamie" userId="e579f0c4-9408-4383-b4f1-907ebf9e8aeb" providerId="ADAL" clId="{BFDC5A5A-5514-5943-8AA2-D6C84C709E0E}" dt="2026-09-21T18:24:02.628" v="837" actId="1076"/>
          <ac:spMkLst>
            <pc:docMk/>
            <pc:sldMk cId="3265170936" sldId="2927"/>
            <ac:spMk id="15" creationId="{13039C3F-5B9A-CCC1-C602-1B6267870DCD}"/>
          </ac:spMkLst>
        </pc:spChg>
        <pc:spChg chg="mod">
          <ac:chgData name="Cowell-Lucero, Jamie" userId="e579f0c4-9408-4383-b4f1-907ebf9e8aeb" providerId="ADAL" clId="{BFDC5A5A-5514-5943-8AA2-D6C84C709E0E}" dt="2026-09-21T18:40:19.807" v="1126" actId="404"/>
          <ac:spMkLst>
            <pc:docMk/>
            <pc:sldMk cId="3265170936" sldId="2927"/>
            <ac:spMk id="20" creationId="{59B793F1-7301-EF28-5937-EDAA1CC0D127}"/>
          </ac:spMkLst>
        </pc:spChg>
        <pc:spChg chg="mod">
          <ac:chgData name="Cowell-Lucero, Jamie" userId="e579f0c4-9408-4383-b4f1-907ebf9e8aeb" providerId="ADAL" clId="{BFDC5A5A-5514-5943-8AA2-D6C84C709E0E}" dt="2026-09-21T18:23:17.303" v="833" actId="20577"/>
          <ac:spMkLst>
            <pc:docMk/>
            <pc:sldMk cId="3265170936" sldId="2927"/>
            <ac:spMk id="23" creationId="{964024CE-32BB-5DBD-0073-F81DD9429290}"/>
          </ac:spMkLst>
        </pc:spChg>
        <pc:graphicFrameChg chg="mod">
          <ac:chgData name="Cowell-Lucero, Jamie" userId="e579f0c4-9408-4383-b4f1-907ebf9e8aeb" providerId="ADAL" clId="{BFDC5A5A-5514-5943-8AA2-D6C84C709E0E}" dt="2026-09-18T16:32:58.395" v="195" actId="20577"/>
          <ac:graphicFrameMkLst>
            <pc:docMk/>
            <pc:sldMk cId="3265170936" sldId="2927"/>
            <ac:graphicFrameMk id="6" creationId="{243DF06F-999E-7120-E545-47C27C891BF4}"/>
          </ac:graphicFrameMkLst>
        </pc:graphicFrameChg>
      </pc:sldChg>
      <pc:sldChg chg="modSp mod modNotesTx">
        <pc:chgData name="Cowell-Lucero, Jamie" userId="e579f0c4-9408-4383-b4f1-907ebf9e8aeb" providerId="ADAL" clId="{BFDC5A5A-5514-5943-8AA2-D6C84C709E0E}" dt="2026-09-21T18:49:52.574" v="1952" actId="404"/>
        <pc:sldMkLst>
          <pc:docMk/>
          <pc:sldMk cId="55338260" sldId="2928"/>
        </pc:sldMkLst>
        <pc:spChg chg="mod">
          <ac:chgData name="Cowell-Lucero, Jamie" userId="e579f0c4-9408-4383-b4f1-907ebf9e8aeb" providerId="ADAL" clId="{BFDC5A5A-5514-5943-8AA2-D6C84C709E0E}" dt="2026-09-21T18:49:52.574" v="1952" actId="404"/>
          <ac:spMkLst>
            <pc:docMk/>
            <pc:sldMk cId="55338260" sldId="2928"/>
            <ac:spMk id="3" creationId="{156ADB96-71D3-D23F-9A82-253F0809ED7F}"/>
          </ac:spMkLst>
        </pc:spChg>
        <pc:spChg chg="mod">
          <ac:chgData name="Cowell-Lucero, Jamie" userId="e579f0c4-9408-4383-b4f1-907ebf9e8aeb" providerId="ADAL" clId="{BFDC5A5A-5514-5943-8AA2-D6C84C709E0E}" dt="2026-09-21T18:22:22.821" v="792" actId="1076"/>
          <ac:spMkLst>
            <pc:docMk/>
            <pc:sldMk cId="55338260" sldId="2928"/>
            <ac:spMk id="4" creationId="{62834AF5-12F5-C2CA-EA60-61EFAB838D6E}"/>
          </ac:spMkLst>
        </pc:spChg>
        <pc:spChg chg="mod">
          <ac:chgData name="Cowell-Lucero, Jamie" userId="e579f0c4-9408-4383-b4f1-907ebf9e8aeb" providerId="ADAL" clId="{BFDC5A5A-5514-5943-8AA2-D6C84C709E0E}" dt="2026-09-21T12:44:09.561" v="434" actId="1076"/>
          <ac:spMkLst>
            <pc:docMk/>
            <pc:sldMk cId="55338260" sldId="2928"/>
            <ac:spMk id="15" creationId="{EC8944CA-C401-EB01-B02A-D0F657D20E16}"/>
          </ac:spMkLst>
        </pc:spChg>
        <pc:spChg chg="mod">
          <ac:chgData name="Cowell-Lucero, Jamie" userId="e579f0c4-9408-4383-b4f1-907ebf9e8aeb" providerId="ADAL" clId="{BFDC5A5A-5514-5943-8AA2-D6C84C709E0E}" dt="2026-09-21T18:42:15.908" v="1140" actId="20577"/>
          <ac:spMkLst>
            <pc:docMk/>
            <pc:sldMk cId="55338260" sldId="2928"/>
            <ac:spMk id="17" creationId="{BB145330-314C-AAE5-0B4A-16EF734C4D3C}"/>
          </ac:spMkLst>
        </pc:spChg>
        <pc:graphicFrameChg chg="mod">
          <ac:chgData name="Cowell-Lucero, Jamie" userId="e579f0c4-9408-4383-b4f1-907ebf9e8aeb" providerId="ADAL" clId="{BFDC5A5A-5514-5943-8AA2-D6C84C709E0E}" dt="2026-09-18T16:32:49.021" v="194" actId="20577"/>
          <ac:graphicFrameMkLst>
            <pc:docMk/>
            <pc:sldMk cId="55338260" sldId="2928"/>
            <ac:graphicFrameMk id="6" creationId="{FAEDE710-200A-3166-9CB0-94DF341A4A56}"/>
          </ac:graphicFrameMkLst>
        </pc:graphicFrameChg>
      </pc:sldChg>
      <pc:sldChg chg="modSp mod modShow modNotesTx">
        <pc:chgData name="Cowell-Lucero, Jamie" userId="e579f0c4-9408-4383-b4f1-907ebf9e8aeb" providerId="ADAL" clId="{BFDC5A5A-5514-5943-8AA2-D6C84C709E0E}" dt="2026-09-21T18:43:26.494" v="1141" actId="729"/>
        <pc:sldMkLst>
          <pc:docMk/>
          <pc:sldMk cId="2428464361" sldId="2929"/>
        </pc:sldMkLst>
        <pc:graphicFrameChg chg="mod">
          <ac:chgData name="Cowell-Lucero, Jamie" userId="e579f0c4-9408-4383-b4f1-907ebf9e8aeb" providerId="ADAL" clId="{BFDC5A5A-5514-5943-8AA2-D6C84C709E0E}" dt="2026-09-21T18:28:49.181" v="858" actId="20577"/>
          <ac:graphicFrameMkLst>
            <pc:docMk/>
            <pc:sldMk cId="2428464361" sldId="2929"/>
            <ac:graphicFrameMk id="6" creationId="{F422C7C9-52AB-74CF-7BED-39BB733E3C8B}"/>
          </ac:graphicFrameMkLst>
        </pc:graphicFrameChg>
      </pc:sldChg>
      <pc:sldChg chg="modSp mod modNotesTx">
        <pc:chgData name="Cowell-Lucero, Jamie" userId="e579f0c4-9408-4383-b4f1-907ebf9e8aeb" providerId="ADAL" clId="{BFDC5A5A-5514-5943-8AA2-D6C84C709E0E}" dt="2026-09-21T18:50:33.854" v="1962" actId="404"/>
        <pc:sldMkLst>
          <pc:docMk/>
          <pc:sldMk cId="586032971" sldId="2930"/>
        </pc:sldMkLst>
        <pc:spChg chg="mod">
          <ac:chgData name="Cowell-Lucero, Jamie" userId="e579f0c4-9408-4383-b4f1-907ebf9e8aeb" providerId="ADAL" clId="{BFDC5A5A-5514-5943-8AA2-D6C84C709E0E}" dt="2026-09-21T18:50:33.854" v="1962" actId="404"/>
          <ac:spMkLst>
            <pc:docMk/>
            <pc:sldMk cId="586032971" sldId="2930"/>
            <ac:spMk id="3" creationId="{879329B5-D276-B01E-F14D-E0A73573EA48}"/>
          </ac:spMkLst>
        </pc:spChg>
        <pc:spChg chg="mod">
          <ac:chgData name="Cowell-Lucero, Jamie" userId="e579f0c4-9408-4383-b4f1-907ebf9e8aeb" providerId="ADAL" clId="{BFDC5A5A-5514-5943-8AA2-D6C84C709E0E}" dt="2026-09-21T12:44:16.758" v="435" actId="1076"/>
          <ac:spMkLst>
            <pc:docMk/>
            <pc:sldMk cId="586032971" sldId="2930"/>
            <ac:spMk id="15" creationId="{05866103-853F-4D39-2B75-37F13B85AAA0}"/>
          </ac:spMkLst>
        </pc:spChg>
        <pc:spChg chg="mod">
          <ac:chgData name="Cowell-Lucero, Jamie" userId="e579f0c4-9408-4383-b4f1-907ebf9e8aeb" providerId="ADAL" clId="{BFDC5A5A-5514-5943-8AA2-D6C84C709E0E}" dt="2026-09-21T18:44:03.588" v="1144" actId="1076"/>
          <ac:spMkLst>
            <pc:docMk/>
            <pc:sldMk cId="586032971" sldId="2930"/>
            <ac:spMk id="25" creationId="{88E67839-2C15-8942-97EA-F4D69F2F68B4}"/>
          </ac:spMkLst>
        </pc:spChg>
        <pc:graphicFrameChg chg="mod">
          <ac:chgData name="Cowell-Lucero, Jamie" userId="e579f0c4-9408-4383-b4f1-907ebf9e8aeb" providerId="ADAL" clId="{BFDC5A5A-5514-5943-8AA2-D6C84C709E0E}" dt="2026-09-21T18:27:53.276" v="857" actId="20577"/>
          <ac:graphicFrameMkLst>
            <pc:docMk/>
            <pc:sldMk cId="586032971" sldId="2930"/>
            <ac:graphicFrameMk id="6" creationId="{1B5CB281-67F4-E0E8-B9C0-6B1E486A2DEC}"/>
          </ac:graphicFrameMkLst>
        </pc:graphicFrameChg>
      </pc:sldChg>
      <pc:sldChg chg="addSp delSp modSp mod modNotesTx">
        <pc:chgData name="Cowell-Lucero, Jamie" userId="e579f0c4-9408-4383-b4f1-907ebf9e8aeb" providerId="ADAL" clId="{BFDC5A5A-5514-5943-8AA2-D6C84C709E0E}" dt="2026-09-21T18:48:17.998" v="1905"/>
        <pc:sldMkLst>
          <pc:docMk/>
          <pc:sldMk cId="4118236794" sldId="2931"/>
        </pc:sldMkLst>
        <pc:spChg chg="mod">
          <ac:chgData name="Cowell-Lucero, Jamie" userId="e579f0c4-9408-4383-b4f1-907ebf9e8aeb" providerId="ADAL" clId="{BFDC5A5A-5514-5943-8AA2-D6C84C709E0E}" dt="2026-09-21T18:47:38.663" v="1897" actId="404"/>
          <ac:spMkLst>
            <pc:docMk/>
            <pc:sldMk cId="4118236794" sldId="2931"/>
            <ac:spMk id="2" creationId="{BCB2CBE5-7E0B-14ED-101C-5D5FCFD5EC3F}"/>
          </ac:spMkLst>
        </pc:spChg>
        <pc:spChg chg="mod">
          <ac:chgData name="Cowell-Lucero, Jamie" userId="e579f0c4-9408-4383-b4f1-907ebf9e8aeb" providerId="ADAL" clId="{BFDC5A5A-5514-5943-8AA2-D6C84C709E0E}" dt="2026-09-21T18:47:54.523" v="1902" actId="14100"/>
          <ac:spMkLst>
            <pc:docMk/>
            <pc:sldMk cId="4118236794" sldId="2931"/>
            <ac:spMk id="5" creationId="{262B9A4A-D2BA-F6A5-B680-ABF9AAD162AB}"/>
          </ac:spMkLst>
        </pc:spChg>
        <pc:spChg chg="add del mod">
          <ac:chgData name="Cowell-Lucero, Jamie" userId="e579f0c4-9408-4383-b4f1-907ebf9e8aeb" providerId="ADAL" clId="{BFDC5A5A-5514-5943-8AA2-D6C84C709E0E}" dt="2026-09-21T18:48:17.998" v="1905"/>
          <ac:spMkLst>
            <pc:docMk/>
            <pc:sldMk cId="4118236794" sldId="2931"/>
            <ac:spMk id="9" creationId="{144355A7-6B3F-A2AB-2565-F006409B8F19}"/>
          </ac:spMkLst>
        </pc:spChg>
        <pc:spChg chg="mod">
          <ac:chgData name="Cowell-Lucero, Jamie" userId="e579f0c4-9408-4383-b4f1-907ebf9e8aeb" providerId="ADAL" clId="{BFDC5A5A-5514-5943-8AA2-D6C84C709E0E}" dt="2026-09-21T18:35:28.771" v="999" actId="6549"/>
          <ac:spMkLst>
            <pc:docMk/>
            <pc:sldMk cId="4118236794" sldId="2931"/>
            <ac:spMk id="12" creationId="{EACD7353-C369-A67D-6A46-59B473607EA5}"/>
          </ac:spMkLst>
        </pc:spChg>
      </pc:sldChg>
      <pc:sldChg chg="modSp mod modNotesTx">
        <pc:chgData name="Cowell-Lucero, Jamie" userId="e579f0c4-9408-4383-b4f1-907ebf9e8aeb" providerId="ADAL" clId="{BFDC5A5A-5514-5943-8AA2-D6C84C709E0E}" dt="2026-09-21T18:51:16.870" v="1969" actId="1076"/>
        <pc:sldMkLst>
          <pc:docMk/>
          <pc:sldMk cId="3861720096" sldId="2932"/>
        </pc:sldMkLst>
        <pc:spChg chg="mod">
          <ac:chgData name="Cowell-Lucero, Jamie" userId="e579f0c4-9408-4383-b4f1-907ebf9e8aeb" providerId="ADAL" clId="{BFDC5A5A-5514-5943-8AA2-D6C84C709E0E}" dt="2026-09-21T18:12:54.359" v="539" actId="404"/>
          <ac:spMkLst>
            <pc:docMk/>
            <pc:sldMk cId="3861720096" sldId="2932"/>
            <ac:spMk id="2" creationId="{8BAC87CF-510F-585A-EDF7-000E889C2C02}"/>
          </ac:spMkLst>
        </pc:spChg>
        <pc:spChg chg="mod">
          <ac:chgData name="Cowell-Lucero, Jamie" userId="e579f0c4-9408-4383-b4f1-907ebf9e8aeb" providerId="ADAL" clId="{BFDC5A5A-5514-5943-8AA2-D6C84C709E0E}" dt="2026-09-21T18:51:12.538" v="1967" actId="1076"/>
          <ac:spMkLst>
            <pc:docMk/>
            <pc:sldMk cId="3861720096" sldId="2932"/>
            <ac:spMk id="3" creationId="{39B3ADC7-3012-AA13-609F-03371DBA3A48}"/>
          </ac:spMkLst>
        </pc:spChg>
        <pc:spChg chg="mod">
          <ac:chgData name="Cowell-Lucero, Jamie" userId="e579f0c4-9408-4383-b4f1-907ebf9e8aeb" providerId="ADAL" clId="{BFDC5A5A-5514-5943-8AA2-D6C84C709E0E}" dt="2026-09-21T18:12:24.941" v="531" actId="404"/>
          <ac:spMkLst>
            <pc:docMk/>
            <pc:sldMk cId="3861720096" sldId="2932"/>
            <ac:spMk id="6" creationId="{45BD7306-A195-F6FC-8D2C-C56D316D6F90}"/>
          </ac:spMkLst>
        </pc:spChg>
        <pc:spChg chg="mod">
          <ac:chgData name="Cowell-Lucero, Jamie" userId="e579f0c4-9408-4383-b4f1-907ebf9e8aeb" providerId="ADAL" clId="{BFDC5A5A-5514-5943-8AA2-D6C84C709E0E}" dt="2026-09-21T18:51:15.293" v="1968" actId="1076"/>
          <ac:spMkLst>
            <pc:docMk/>
            <pc:sldMk cId="3861720096" sldId="2932"/>
            <ac:spMk id="11" creationId="{943B12F7-4975-B182-D412-B1B41FFB35CF}"/>
          </ac:spMkLst>
        </pc:spChg>
        <pc:spChg chg="mod">
          <ac:chgData name="Cowell-Lucero, Jamie" userId="e579f0c4-9408-4383-b4f1-907ebf9e8aeb" providerId="ADAL" clId="{BFDC5A5A-5514-5943-8AA2-D6C84C709E0E}" dt="2026-09-21T18:12:56.419" v="540" actId="1076"/>
          <ac:spMkLst>
            <pc:docMk/>
            <pc:sldMk cId="3861720096" sldId="2932"/>
            <ac:spMk id="15" creationId="{419DF8BE-EB71-E092-7D85-2DF9AD2199AC}"/>
          </ac:spMkLst>
        </pc:spChg>
        <pc:spChg chg="mod">
          <ac:chgData name="Cowell-Lucero, Jamie" userId="e579f0c4-9408-4383-b4f1-907ebf9e8aeb" providerId="ADAL" clId="{BFDC5A5A-5514-5943-8AA2-D6C84C709E0E}" dt="2026-09-21T18:13:01.537" v="541" actId="1076"/>
          <ac:spMkLst>
            <pc:docMk/>
            <pc:sldMk cId="3861720096" sldId="2932"/>
            <ac:spMk id="16" creationId="{4D81D355-2158-9DD5-C78F-8DC82AD851D4}"/>
          </ac:spMkLst>
        </pc:spChg>
        <pc:picChg chg="mod">
          <ac:chgData name="Cowell-Lucero, Jamie" userId="e579f0c4-9408-4383-b4f1-907ebf9e8aeb" providerId="ADAL" clId="{BFDC5A5A-5514-5943-8AA2-D6C84C709E0E}" dt="2026-09-21T18:51:16.870" v="1969" actId="1076"/>
          <ac:picMkLst>
            <pc:docMk/>
            <pc:sldMk cId="3861720096" sldId="2932"/>
            <ac:picMk id="8" creationId="{64C51EAC-F9F1-2E24-C52A-41435CC4D594}"/>
          </ac:picMkLst>
        </pc:picChg>
      </pc:sldChg>
      <pc:sldChg chg="addSp modSp new mod modNotesTx">
        <pc:chgData name="Cowell-Lucero, Jamie" userId="e579f0c4-9408-4383-b4f1-907ebf9e8aeb" providerId="ADAL" clId="{BFDC5A5A-5514-5943-8AA2-D6C84C709E0E}" dt="2026-09-21T18:18:50.193" v="683" actId="20577"/>
        <pc:sldMkLst>
          <pc:docMk/>
          <pc:sldMk cId="2058328265" sldId="2933"/>
        </pc:sldMkLst>
        <pc:spChg chg="add mod">
          <ac:chgData name="Cowell-Lucero, Jamie" userId="e579f0c4-9408-4383-b4f1-907ebf9e8aeb" providerId="ADAL" clId="{BFDC5A5A-5514-5943-8AA2-D6C84C709E0E}" dt="2026-09-21T18:18:29.057" v="676" actId="20577"/>
          <ac:spMkLst>
            <pc:docMk/>
            <pc:sldMk cId="2058328265" sldId="2933"/>
            <ac:spMk id="2" creationId="{441C0097-E77D-8680-4962-8D373939543D}"/>
          </ac:spMkLst>
        </pc:spChg>
      </pc:sldChg>
    </pc:docChg>
  </pc:docChgLst>
  <pc:docChgLst>
    <pc:chgData name="Slabach, Rebekah" userId="dc580692-12e1-439f-84e8-24945b63b64c" providerId="ADAL" clId="{220D4742-D067-4F31-BEE6-D85BFC013768}"/>
    <pc:docChg chg="undo custSel addSld delSld modSld sldOrd delMainMaster">
      <pc:chgData name="Slabach, Rebekah" userId="dc580692-12e1-439f-84e8-24945b63b64c" providerId="ADAL" clId="{220D4742-D067-4F31-BEE6-D85BFC013768}" dt="2026-09-21T19:48:47.727" v="7155" actId="2696"/>
      <pc:docMkLst>
        <pc:docMk/>
      </pc:docMkLst>
      <pc:sldChg chg="addSp delSp modSp mod modNotesTx">
        <pc:chgData name="Slabach, Rebekah" userId="dc580692-12e1-439f-84e8-24945b63b64c" providerId="ADAL" clId="{220D4742-D067-4F31-BEE6-D85BFC013768}" dt="2026-09-18T13:33:53.087" v="5536" actId="1076"/>
        <pc:sldMkLst>
          <pc:docMk/>
          <pc:sldMk cId="0" sldId="256"/>
        </pc:sldMkLst>
        <pc:spChg chg="add mod">
          <ac:chgData name="Slabach, Rebekah" userId="dc580692-12e1-439f-84e8-24945b63b64c" providerId="ADAL" clId="{220D4742-D067-4F31-BEE6-D85BFC013768}" dt="2026-09-18T13:33:40.892" v="5533" actId="20577"/>
          <ac:spMkLst>
            <pc:docMk/>
            <pc:sldMk cId="0" sldId="256"/>
            <ac:spMk id="2" creationId="{9C609AC9-7827-13DF-48BF-6C8F6DA1DB6F}"/>
          </ac:spMkLst>
        </pc:spChg>
        <pc:spChg chg="mod">
          <ac:chgData name="Slabach, Rebekah" userId="dc580692-12e1-439f-84e8-24945b63b64c" providerId="ADAL" clId="{220D4742-D067-4F31-BEE6-D85BFC013768}" dt="2026-09-14T19:27:59.562" v="526" actId="1076"/>
          <ac:spMkLst>
            <pc:docMk/>
            <pc:sldMk cId="0" sldId="256"/>
            <ac:spMk id="12" creationId="{C870BFCE-98AF-50C7-90D4-305D668FC432}"/>
          </ac:spMkLst>
        </pc:spChg>
        <pc:grpChg chg="mod ord">
          <ac:chgData name="Slabach, Rebekah" userId="dc580692-12e1-439f-84e8-24945b63b64c" providerId="ADAL" clId="{220D4742-D067-4F31-BEE6-D85BFC013768}" dt="2026-09-18T13:33:53.087" v="5536" actId="1076"/>
          <ac:grpSpMkLst>
            <pc:docMk/>
            <pc:sldMk cId="0" sldId="256"/>
            <ac:grpSpMk id="3" creationId="{00000000-0000-0000-0000-000000000000}"/>
          </ac:grpSpMkLst>
        </pc:grpChg>
        <pc:picChg chg="mod">
          <ac:chgData name="Slabach, Rebekah" userId="dc580692-12e1-439f-84e8-24945b63b64c" providerId="ADAL" clId="{220D4742-D067-4F31-BEE6-D85BFC013768}" dt="2026-09-14T19:27:47.415" v="523" actId="1076"/>
          <ac:picMkLst>
            <pc:docMk/>
            <pc:sldMk cId="0" sldId="256"/>
            <ac:picMk id="11" creationId="{9139870C-E71D-7D10-CF97-1622441AEC82}"/>
          </ac:picMkLst>
        </pc:picChg>
        <pc:picChg chg="mod">
          <ac:chgData name="Slabach, Rebekah" userId="dc580692-12e1-439f-84e8-24945b63b64c" providerId="ADAL" clId="{220D4742-D067-4F31-BEE6-D85BFC013768}" dt="2026-09-14T19:27:38.279" v="520" actId="14826"/>
          <ac:picMkLst>
            <pc:docMk/>
            <pc:sldMk cId="0" sldId="256"/>
            <ac:picMk id="13" creationId="{7BAD8064-CA0D-995B-0692-8BDCCD558CBB}"/>
          </ac:picMkLst>
        </pc:picChg>
      </pc:sldChg>
      <pc:sldChg chg="addSp modSp mod modNotesTx">
        <pc:chgData name="Slabach, Rebekah" userId="dc580692-12e1-439f-84e8-24945b63b64c" providerId="ADAL" clId="{220D4742-D067-4F31-BEE6-D85BFC013768}" dt="2026-09-18T02:23:40.826" v="5006" actId="1076"/>
        <pc:sldMkLst>
          <pc:docMk/>
          <pc:sldMk cId="0" sldId="268"/>
        </pc:sldMkLst>
        <pc:spChg chg="add mod">
          <ac:chgData name="Slabach, Rebekah" userId="dc580692-12e1-439f-84e8-24945b63b64c" providerId="ADAL" clId="{220D4742-D067-4F31-BEE6-D85BFC013768}" dt="2026-09-18T02:23:33.165" v="5005" actId="20577"/>
          <ac:spMkLst>
            <pc:docMk/>
            <pc:sldMk cId="0" sldId="268"/>
            <ac:spMk id="16" creationId="{7179D4DF-DB34-E620-EB1D-DC7B2AEAA94B}"/>
          </ac:spMkLst>
        </pc:spChg>
        <pc:spChg chg="add mod">
          <ac:chgData name="Slabach, Rebekah" userId="dc580692-12e1-439f-84e8-24945b63b64c" providerId="ADAL" clId="{220D4742-D067-4F31-BEE6-D85BFC013768}" dt="2026-09-18T02:23:24.411" v="4997" actId="1076"/>
          <ac:spMkLst>
            <pc:docMk/>
            <pc:sldMk cId="0" sldId="268"/>
            <ac:spMk id="18" creationId="{2D4412CD-7FFA-FBD5-AED0-6A1FFD0C875A}"/>
          </ac:spMkLst>
        </pc:spChg>
        <pc:picChg chg="add mod">
          <ac:chgData name="Slabach, Rebekah" userId="dc580692-12e1-439f-84e8-24945b63b64c" providerId="ADAL" clId="{220D4742-D067-4F31-BEE6-D85BFC013768}" dt="2026-09-18T02:23:40.826" v="5006" actId="1076"/>
          <ac:picMkLst>
            <pc:docMk/>
            <pc:sldMk cId="0" sldId="268"/>
            <ac:picMk id="19" creationId="{52B66EB7-D1B7-98EA-CD89-46790F163390}"/>
          </ac:picMkLst>
        </pc:picChg>
      </pc:sldChg>
      <pc:sldChg chg="addSp delSp modSp mod ord modCm modNotesTx">
        <pc:chgData name="Slabach, Rebekah" userId="dc580692-12e1-439f-84e8-24945b63b64c" providerId="ADAL" clId="{220D4742-D067-4F31-BEE6-D85BFC013768}" dt="2026-09-18T03:03:13.578" v="5520" actId="20577"/>
        <pc:sldMkLst>
          <pc:docMk/>
          <pc:sldMk cId="1430590881" sldId="2879"/>
        </pc:sldMkLst>
        <pc:spChg chg="mod">
          <ac:chgData name="Slabach, Rebekah" userId="dc580692-12e1-439f-84e8-24945b63b64c" providerId="ADAL" clId="{220D4742-D067-4F31-BEE6-D85BFC013768}" dt="2026-09-14T20:43:05.842" v="2554" actId="1076"/>
          <ac:spMkLst>
            <pc:docMk/>
            <pc:sldMk cId="1430590881" sldId="2879"/>
            <ac:spMk id="2" creationId="{C1D61C79-3C0E-30B0-DA8F-483EDFCF4022}"/>
          </ac:spMkLst>
        </pc:spChg>
        <pc:spChg chg="mod">
          <ac:chgData name="Slabach, Rebekah" userId="dc580692-12e1-439f-84e8-24945b63b64c" providerId="ADAL" clId="{220D4742-D067-4F31-BEE6-D85BFC013768}" dt="2026-09-18T03:03:13.578" v="5520" actId="20577"/>
          <ac:spMkLst>
            <pc:docMk/>
            <pc:sldMk cId="1430590881" sldId="2879"/>
            <ac:spMk id="3" creationId="{117C0419-3893-96E8-EF4A-AFBCF44C638E}"/>
          </ac:spMkLst>
        </pc:spChg>
        <pc:picChg chg="add mod">
          <ac:chgData name="Slabach, Rebekah" userId="dc580692-12e1-439f-84e8-24945b63b64c" providerId="ADAL" clId="{220D4742-D067-4F31-BEE6-D85BFC013768}" dt="2026-09-14T21:12:41.306" v="3884" actId="1076"/>
          <ac:picMkLst>
            <pc:docMk/>
            <pc:sldMk cId="1430590881" sldId="2879"/>
            <ac:picMk id="4" creationId="{1A7DBCF0-9E85-FB76-FDEC-412B0917FDD8}"/>
          </ac:picMkLst>
        </pc:picChg>
        <pc:extLst>
          <p:ext xmlns:p="http://schemas.openxmlformats.org/presentationml/2006/main" uri="{D6D511B9-2390-475A-947B-AFAB55BFBCF1}">
            <pc226:cmChg xmlns:pc226="http://schemas.microsoft.com/office/powerpoint/2022/06/main/command" chg="mod">
              <pc226:chgData name="Slabach, Rebekah" userId="dc580692-12e1-439f-84e8-24945b63b64c" providerId="ADAL" clId="{220D4742-D067-4F31-BEE6-D85BFC013768}" dt="2026-09-18T03:03:13.578" v="5520" actId="20577"/>
              <pc2:cmMkLst xmlns:pc2="http://schemas.microsoft.com/office/powerpoint/2019/9/main/command">
                <pc:docMk/>
                <pc:sldMk cId="1430590881" sldId="2879"/>
                <pc2:cmMk id="{442BC4CF-BF2F-45AB-85FD-DA2B5ACE301F}"/>
              </pc2:cmMkLst>
            </pc226:cmChg>
          </p:ext>
        </pc:extLst>
      </pc:sldChg>
      <pc:sldChg chg="addSp delSp modSp mod modNotesTx">
        <pc:chgData name="Slabach, Rebekah" userId="dc580692-12e1-439f-84e8-24945b63b64c" providerId="ADAL" clId="{220D4742-D067-4F31-BEE6-D85BFC013768}" dt="2026-09-18T15:55:36.568" v="6254" actId="20577"/>
        <pc:sldMkLst>
          <pc:docMk/>
          <pc:sldMk cId="244503683" sldId="2911"/>
        </pc:sldMkLst>
        <pc:spChg chg="mod">
          <ac:chgData name="Slabach, Rebekah" userId="dc580692-12e1-439f-84e8-24945b63b64c" providerId="ADAL" clId="{220D4742-D067-4F31-BEE6-D85BFC013768}" dt="2026-09-14T20:46:04.997" v="2675" actId="20577"/>
          <ac:spMkLst>
            <pc:docMk/>
            <pc:sldMk cId="244503683" sldId="2911"/>
            <ac:spMk id="3" creationId="{C322A0D1-F3B3-B720-E184-93CA5CB43279}"/>
          </ac:spMkLst>
        </pc:spChg>
        <pc:picChg chg="add mod">
          <ac:chgData name="Slabach, Rebekah" userId="dc580692-12e1-439f-84e8-24945b63b64c" providerId="ADAL" clId="{220D4742-D067-4F31-BEE6-D85BFC013768}" dt="2026-09-14T21:11:05.254" v="3868" actId="1076"/>
          <ac:picMkLst>
            <pc:docMk/>
            <pc:sldMk cId="244503683" sldId="2911"/>
            <ac:picMk id="2" creationId="{05D06FAD-29D8-C695-3BEB-737EE86FCC34}"/>
          </ac:picMkLst>
        </pc:picChg>
      </pc:sldChg>
      <pc:sldChg chg="addSp delSp modSp add mod ord modNotesTx">
        <pc:chgData name="Slabach, Rebekah" userId="dc580692-12e1-439f-84e8-24945b63b64c" providerId="ADAL" clId="{220D4742-D067-4F31-BEE6-D85BFC013768}" dt="2026-09-18T14:58:32.580" v="5639" actId="255"/>
        <pc:sldMkLst>
          <pc:docMk/>
          <pc:sldMk cId="1159690034" sldId="2918"/>
        </pc:sldMkLst>
        <pc:spChg chg="mod">
          <ac:chgData name="Slabach, Rebekah" userId="dc580692-12e1-439f-84e8-24945b63b64c" providerId="ADAL" clId="{220D4742-D067-4F31-BEE6-D85BFC013768}" dt="2026-09-18T13:42:02.075" v="5537" actId="6549"/>
          <ac:spMkLst>
            <pc:docMk/>
            <pc:sldMk cId="1159690034" sldId="2918"/>
            <ac:spMk id="2" creationId="{52D40EBB-8AEC-B2A7-964C-1FAF4E955B5D}"/>
          </ac:spMkLst>
        </pc:spChg>
        <pc:spChg chg="mod">
          <ac:chgData name="Slabach, Rebekah" userId="dc580692-12e1-439f-84e8-24945b63b64c" providerId="ADAL" clId="{220D4742-D067-4F31-BEE6-D85BFC013768}" dt="2026-09-18T14:58:32.580" v="5639" actId="255"/>
          <ac:spMkLst>
            <pc:docMk/>
            <pc:sldMk cId="1159690034" sldId="2918"/>
            <ac:spMk id="5" creationId="{5634B124-E247-BE21-AD9C-107FA81B9B96}"/>
          </ac:spMkLst>
        </pc:spChg>
        <pc:spChg chg="add mod">
          <ac:chgData name="Slabach, Rebekah" userId="dc580692-12e1-439f-84e8-24945b63b64c" providerId="ADAL" clId="{220D4742-D067-4F31-BEE6-D85BFC013768}" dt="2026-09-18T02:19:56.949" v="4936" actId="13926"/>
          <ac:spMkLst>
            <pc:docMk/>
            <pc:sldMk cId="1159690034" sldId="2918"/>
            <ac:spMk id="12" creationId="{11D3B2FB-FE05-D2E5-25BF-AE873DD22F0A}"/>
          </ac:spMkLst>
        </pc:spChg>
        <pc:picChg chg="add mod">
          <ac:chgData name="Slabach, Rebekah" userId="dc580692-12e1-439f-84e8-24945b63b64c" providerId="ADAL" clId="{220D4742-D067-4F31-BEE6-D85BFC013768}" dt="2026-09-18T14:57:53.906" v="5596" actId="14100"/>
          <ac:picMkLst>
            <pc:docMk/>
            <pc:sldMk cId="1159690034" sldId="2918"/>
            <ac:picMk id="16" creationId="{45401DD0-AC65-A6AC-8E15-89D755B8B105}"/>
          </ac:picMkLst>
        </pc:picChg>
        <pc:picChg chg="add mod">
          <ac:chgData name="Slabach, Rebekah" userId="dc580692-12e1-439f-84e8-24945b63b64c" providerId="ADAL" clId="{220D4742-D067-4F31-BEE6-D85BFC013768}" dt="2026-09-14T21:06:26.834" v="3861" actId="1076"/>
          <ac:picMkLst>
            <pc:docMk/>
            <pc:sldMk cId="1159690034" sldId="2918"/>
            <ac:picMk id="17" creationId="{BB4A356A-3642-EA58-83CC-C8DEC1742248}"/>
          </ac:picMkLst>
        </pc:picChg>
      </pc:sldChg>
      <pc:sldChg chg="modSp mod">
        <pc:chgData name="Slabach, Rebekah" userId="dc580692-12e1-439f-84e8-24945b63b64c" providerId="ADAL" clId="{220D4742-D067-4F31-BEE6-D85BFC013768}" dt="2026-09-18T17:36:55.682" v="6319" actId="13926"/>
        <pc:sldMkLst>
          <pc:docMk/>
          <pc:sldMk cId="1723550678" sldId="2920"/>
        </pc:sldMkLst>
        <pc:spChg chg="mod">
          <ac:chgData name="Slabach, Rebekah" userId="dc580692-12e1-439f-84e8-24945b63b64c" providerId="ADAL" clId="{220D4742-D067-4F31-BEE6-D85BFC013768}" dt="2026-09-18T01:59:47.723" v="4437" actId="14100"/>
          <ac:spMkLst>
            <pc:docMk/>
            <pc:sldMk cId="1723550678" sldId="2920"/>
            <ac:spMk id="13" creationId="{328CF48B-9C2D-55DA-46D5-77EDB7F6BAEE}"/>
          </ac:spMkLst>
        </pc:spChg>
        <pc:spChg chg="mod">
          <ac:chgData name="Slabach, Rebekah" userId="dc580692-12e1-439f-84e8-24945b63b64c" providerId="ADAL" clId="{220D4742-D067-4F31-BEE6-D85BFC013768}" dt="2026-09-18T02:01:47.767" v="4460" actId="1076"/>
          <ac:spMkLst>
            <pc:docMk/>
            <pc:sldMk cId="1723550678" sldId="2920"/>
            <ac:spMk id="15" creationId="{DA47D38E-F5C8-4FEA-FB4D-3ABF2BAAE35C}"/>
          </ac:spMkLst>
        </pc:spChg>
        <pc:spChg chg="mod">
          <ac:chgData name="Slabach, Rebekah" userId="dc580692-12e1-439f-84e8-24945b63b64c" providerId="ADAL" clId="{220D4742-D067-4F31-BEE6-D85BFC013768}" dt="2026-09-18T02:03:07.291" v="4473" actId="1076"/>
          <ac:spMkLst>
            <pc:docMk/>
            <pc:sldMk cId="1723550678" sldId="2920"/>
            <ac:spMk id="17" creationId="{761E3EE0-DF47-D6B4-04DD-9D56E7753AD7}"/>
          </ac:spMkLst>
        </pc:spChg>
        <pc:spChg chg="mod">
          <ac:chgData name="Slabach, Rebekah" userId="dc580692-12e1-439f-84e8-24945b63b64c" providerId="ADAL" clId="{220D4742-D067-4F31-BEE6-D85BFC013768}" dt="2026-09-18T02:01:21.913" v="4453" actId="207"/>
          <ac:spMkLst>
            <pc:docMk/>
            <pc:sldMk cId="1723550678" sldId="2920"/>
            <ac:spMk id="21" creationId="{EA555B09-2494-F177-E38B-E44D4A85DCD3}"/>
          </ac:spMkLst>
        </pc:spChg>
        <pc:spChg chg="mod">
          <ac:chgData name="Slabach, Rebekah" userId="dc580692-12e1-439f-84e8-24945b63b64c" providerId="ADAL" clId="{220D4742-D067-4F31-BEE6-D85BFC013768}" dt="2026-09-18T02:02:55.575" v="4472" actId="1076"/>
          <ac:spMkLst>
            <pc:docMk/>
            <pc:sldMk cId="1723550678" sldId="2920"/>
            <ac:spMk id="23" creationId="{7513ED27-45EC-9691-D93C-0DF1A491D753}"/>
          </ac:spMkLst>
        </pc:spChg>
        <pc:graphicFrameChg chg="mod modGraphic">
          <ac:chgData name="Slabach, Rebekah" userId="dc580692-12e1-439f-84e8-24945b63b64c" providerId="ADAL" clId="{220D4742-D067-4F31-BEE6-D85BFC013768}" dt="2026-09-18T17:36:55.682" v="6319" actId="13926"/>
          <ac:graphicFrameMkLst>
            <pc:docMk/>
            <pc:sldMk cId="1723550678" sldId="2920"/>
            <ac:graphicFrameMk id="18" creationId="{5C00DC2A-F79C-E1B8-4FE3-46F267DD51CB}"/>
          </ac:graphicFrameMkLst>
        </pc:graphicFrameChg>
        <pc:picChg chg="mod">
          <ac:chgData name="Slabach, Rebekah" userId="dc580692-12e1-439f-84e8-24945b63b64c" providerId="ADAL" clId="{220D4742-D067-4F31-BEE6-D85BFC013768}" dt="2026-09-18T02:01:45.024" v="4459" actId="1076"/>
          <ac:picMkLst>
            <pc:docMk/>
            <pc:sldMk cId="1723550678" sldId="2920"/>
            <ac:picMk id="10" creationId="{79B26B6B-03DA-7DE7-4BDB-5C3A3E2C0DDE}"/>
          </ac:picMkLst>
        </pc:picChg>
        <pc:picChg chg="mod">
          <ac:chgData name="Slabach, Rebekah" userId="dc580692-12e1-439f-84e8-24945b63b64c" providerId="ADAL" clId="{220D4742-D067-4F31-BEE6-D85BFC013768}" dt="2026-09-18T02:00:39.408" v="4450" actId="1076"/>
          <ac:picMkLst>
            <pc:docMk/>
            <pc:sldMk cId="1723550678" sldId="2920"/>
            <ac:picMk id="12" creationId="{BBE31C13-1774-E6AA-DD34-7F444D49FF4C}"/>
          </ac:picMkLst>
        </pc:picChg>
      </pc:sldChg>
      <pc:sldChg chg="modSp mod">
        <pc:chgData name="Slabach, Rebekah" userId="dc580692-12e1-439f-84e8-24945b63b64c" providerId="ADAL" clId="{220D4742-D067-4F31-BEE6-D85BFC013768}" dt="2026-09-18T17:36:43.727" v="6317" actId="13926"/>
        <pc:sldMkLst>
          <pc:docMk/>
          <pc:sldMk cId="2235389646" sldId="2921"/>
        </pc:sldMkLst>
        <pc:graphicFrameChg chg="mod modGraphic">
          <ac:chgData name="Slabach, Rebekah" userId="dc580692-12e1-439f-84e8-24945b63b64c" providerId="ADAL" clId="{220D4742-D067-4F31-BEE6-D85BFC013768}" dt="2026-09-18T17:36:43.727" v="6317" actId="13926"/>
          <ac:graphicFrameMkLst>
            <pc:docMk/>
            <pc:sldMk cId="2235389646" sldId="2921"/>
            <ac:graphicFrameMk id="6" creationId="{76264F26-C592-4C44-FA8A-18CDFFBEC858}"/>
          </ac:graphicFrameMkLst>
        </pc:graphicFrameChg>
      </pc:sldChg>
      <pc:sldChg chg="modSp mod ord">
        <pc:chgData name="Slabach, Rebekah" userId="dc580692-12e1-439f-84e8-24945b63b64c" providerId="ADAL" clId="{220D4742-D067-4F31-BEE6-D85BFC013768}" dt="2026-09-18T17:54:18.659" v="6388" actId="113"/>
        <pc:sldMkLst>
          <pc:docMk/>
          <pc:sldMk cId="3916509677" sldId="2922"/>
        </pc:sldMkLst>
        <pc:spChg chg="mod">
          <ac:chgData name="Slabach, Rebekah" userId="dc580692-12e1-439f-84e8-24945b63b64c" providerId="ADAL" clId="{220D4742-D067-4F31-BEE6-D85BFC013768}" dt="2026-09-18T17:54:18.659" v="6388" actId="113"/>
          <ac:spMkLst>
            <pc:docMk/>
            <pc:sldMk cId="3916509677" sldId="2922"/>
            <ac:spMk id="3" creationId="{F1826318-FAB5-CA49-75BB-573C48BE9730}"/>
          </ac:spMkLst>
        </pc:spChg>
        <pc:graphicFrameChg chg="modGraphic">
          <ac:chgData name="Slabach, Rebekah" userId="dc580692-12e1-439f-84e8-24945b63b64c" providerId="ADAL" clId="{220D4742-D067-4F31-BEE6-D85BFC013768}" dt="2026-09-18T02:27:23.943" v="5008" actId="20577"/>
          <ac:graphicFrameMkLst>
            <pc:docMk/>
            <pc:sldMk cId="3916509677" sldId="2922"/>
            <ac:graphicFrameMk id="6" creationId="{C1161505-D6ED-DD1F-26E1-F035F1C67C32}"/>
          </ac:graphicFrameMkLst>
        </pc:graphicFrameChg>
      </pc:sldChg>
      <pc:sldChg chg="addSp modSp del mod modCm">
        <pc:chgData name="Slabach, Rebekah" userId="dc580692-12e1-439f-84e8-24945b63b64c" providerId="ADAL" clId="{220D4742-D067-4F31-BEE6-D85BFC013768}" dt="2026-09-21T18:31:37.578" v="7028" actId="2696"/>
        <pc:sldMkLst>
          <pc:docMk/>
          <pc:sldMk cId="1779483426" sldId="2923"/>
        </pc:sldMkLst>
        <pc:extLst>
          <p:ext xmlns:p="http://schemas.openxmlformats.org/presentationml/2006/main" uri="{D6D511B9-2390-475A-947B-AFAB55BFBCF1}">
            <pc226:cmChg xmlns:pc226="http://schemas.microsoft.com/office/powerpoint/2022/06/main/command" chg="mod">
              <pc226:chgData name="Slabach, Rebekah" userId="dc580692-12e1-439f-84e8-24945b63b64c" providerId="ADAL" clId="{220D4742-D067-4F31-BEE6-D85BFC013768}" dt="2026-09-18T15:19:52.156" v="6108" actId="20577"/>
              <pc2:cmMkLst xmlns:pc2="http://schemas.microsoft.com/office/powerpoint/2019/9/main/command">
                <pc:docMk/>
                <pc:sldMk cId="1779483426" sldId="2923"/>
                <pc2:cmMk id="{D74CE7B4-5F40-45D1-A2EF-F9EFE7AB6BE8}"/>
              </pc2:cmMkLst>
            </pc226:cmChg>
          </p:ext>
        </pc:extLst>
      </pc:sldChg>
      <pc:sldChg chg="modSp mod">
        <pc:chgData name="Slabach, Rebekah" userId="dc580692-12e1-439f-84e8-24945b63b64c" providerId="ADAL" clId="{220D4742-D067-4F31-BEE6-D85BFC013768}" dt="2026-09-18T18:29:46.871" v="7027" actId="20577"/>
        <pc:sldMkLst>
          <pc:docMk/>
          <pc:sldMk cId="1031836536" sldId="2924"/>
        </pc:sldMkLst>
        <pc:spChg chg="mod">
          <ac:chgData name="Slabach, Rebekah" userId="dc580692-12e1-439f-84e8-24945b63b64c" providerId="ADAL" clId="{220D4742-D067-4F31-BEE6-D85BFC013768}" dt="2026-09-18T15:30:43.764" v="6190" actId="20577"/>
          <ac:spMkLst>
            <pc:docMk/>
            <pc:sldMk cId="1031836536" sldId="2924"/>
            <ac:spMk id="3" creationId="{5F882652-C345-9983-5C3A-3FB490091A7A}"/>
          </ac:spMkLst>
        </pc:spChg>
        <pc:spChg chg="mod">
          <ac:chgData name="Slabach, Rebekah" userId="dc580692-12e1-439f-84e8-24945b63b64c" providerId="ADAL" clId="{220D4742-D067-4F31-BEE6-D85BFC013768}" dt="2026-09-18T18:29:46.871" v="7027" actId="20577"/>
          <ac:spMkLst>
            <pc:docMk/>
            <pc:sldMk cId="1031836536" sldId="2924"/>
            <ac:spMk id="4" creationId="{F70787E3-ED60-892D-BA95-770997F8EFEF}"/>
          </ac:spMkLst>
        </pc:spChg>
        <pc:spChg chg="mod">
          <ac:chgData name="Slabach, Rebekah" userId="dc580692-12e1-439f-84e8-24945b63b64c" providerId="ADAL" clId="{220D4742-D067-4F31-BEE6-D85BFC013768}" dt="2026-09-18T02:11:55.316" v="4816" actId="1076"/>
          <ac:spMkLst>
            <pc:docMk/>
            <pc:sldMk cId="1031836536" sldId="2924"/>
            <ac:spMk id="9" creationId="{306CBB4F-2871-82A2-9092-1012ACE79311}"/>
          </ac:spMkLst>
        </pc:spChg>
      </pc:sldChg>
      <pc:sldChg chg="addSp modSp mod">
        <pc:chgData name="Slabach, Rebekah" userId="dc580692-12e1-439f-84e8-24945b63b64c" providerId="ADAL" clId="{220D4742-D067-4F31-BEE6-D85BFC013768}" dt="2026-09-21T19:43:32.979" v="7088" actId="255"/>
        <pc:sldMkLst>
          <pc:docMk/>
          <pc:sldMk cId="3583981812" sldId="2925"/>
        </pc:sldMkLst>
        <pc:spChg chg="mod">
          <ac:chgData name="Slabach, Rebekah" userId="dc580692-12e1-439f-84e8-24945b63b64c" providerId="ADAL" clId="{220D4742-D067-4F31-BEE6-D85BFC013768}" dt="2026-09-18T15:30:33.954" v="6187" actId="255"/>
          <ac:spMkLst>
            <pc:docMk/>
            <pc:sldMk cId="3583981812" sldId="2925"/>
            <ac:spMk id="3" creationId="{6AE6ECB7-DFF4-7535-B70B-312FD9EC2013}"/>
          </ac:spMkLst>
        </pc:spChg>
        <pc:spChg chg="mod">
          <ac:chgData name="Slabach, Rebekah" userId="dc580692-12e1-439f-84e8-24945b63b64c" providerId="ADAL" clId="{220D4742-D067-4F31-BEE6-D85BFC013768}" dt="2026-09-18T16:16:19.481" v="6262" actId="6549"/>
          <ac:spMkLst>
            <pc:docMk/>
            <pc:sldMk cId="3583981812" sldId="2925"/>
            <ac:spMk id="4" creationId="{8EB409C4-C60C-5B87-6230-F04418FCC3D7}"/>
          </ac:spMkLst>
        </pc:spChg>
        <pc:spChg chg="add mod">
          <ac:chgData name="Slabach, Rebekah" userId="dc580692-12e1-439f-84e8-24945b63b64c" providerId="ADAL" clId="{220D4742-D067-4F31-BEE6-D85BFC013768}" dt="2026-09-21T19:43:32.979" v="7088" actId="255"/>
          <ac:spMkLst>
            <pc:docMk/>
            <pc:sldMk cId="3583981812" sldId="2925"/>
            <ac:spMk id="7" creationId="{4F9318FE-04B0-A18C-B616-2E91AFC2F3BC}"/>
          </ac:spMkLst>
        </pc:spChg>
      </pc:sldChg>
      <pc:sldChg chg="addSp modSp mod">
        <pc:chgData name="Slabach, Rebekah" userId="dc580692-12e1-439f-84e8-24945b63b64c" providerId="ADAL" clId="{220D4742-D067-4F31-BEE6-D85BFC013768}" dt="2026-09-21T19:43:48.889" v="7089" actId="22"/>
        <pc:sldMkLst>
          <pc:docMk/>
          <pc:sldMk cId="3635939242" sldId="2926"/>
        </pc:sldMkLst>
        <pc:spChg chg="mod">
          <ac:chgData name="Slabach, Rebekah" userId="dc580692-12e1-439f-84e8-24945b63b64c" providerId="ADAL" clId="{220D4742-D067-4F31-BEE6-D85BFC013768}" dt="2026-09-18T15:30:12.674" v="6182" actId="20577"/>
          <ac:spMkLst>
            <pc:docMk/>
            <pc:sldMk cId="3635939242" sldId="2926"/>
            <ac:spMk id="3" creationId="{12AD5B98-2244-0127-A7DE-3A983998020F}"/>
          </ac:spMkLst>
        </pc:spChg>
        <pc:spChg chg="mod">
          <ac:chgData name="Slabach, Rebekah" userId="dc580692-12e1-439f-84e8-24945b63b64c" providerId="ADAL" clId="{220D4742-D067-4F31-BEE6-D85BFC013768}" dt="2026-09-18T02:41:52.548" v="5156" actId="20577"/>
          <ac:spMkLst>
            <pc:docMk/>
            <pc:sldMk cId="3635939242" sldId="2926"/>
            <ac:spMk id="4" creationId="{50C5C79A-5ED2-DE9A-EF93-C12414DD509F}"/>
          </ac:spMkLst>
        </pc:spChg>
        <pc:spChg chg="add">
          <ac:chgData name="Slabach, Rebekah" userId="dc580692-12e1-439f-84e8-24945b63b64c" providerId="ADAL" clId="{220D4742-D067-4F31-BEE6-D85BFC013768}" dt="2026-09-21T19:43:48.889" v="7089" actId="22"/>
          <ac:spMkLst>
            <pc:docMk/>
            <pc:sldMk cId="3635939242" sldId="2926"/>
            <ac:spMk id="8" creationId="{F18ED336-2749-CAAE-8B51-88BEB8643AD0}"/>
          </ac:spMkLst>
        </pc:spChg>
      </pc:sldChg>
      <pc:sldChg chg="modSp mod">
        <pc:chgData name="Slabach, Rebekah" userId="dc580692-12e1-439f-84e8-24945b63b64c" providerId="ADAL" clId="{220D4742-D067-4F31-BEE6-D85BFC013768}" dt="2026-09-18T15:55:14.888" v="6225" actId="255"/>
        <pc:sldMkLst>
          <pc:docMk/>
          <pc:sldMk cId="3265170936" sldId="2927"/>
        </pc:sldMkLst>
        <pc:spChg chg="mod">
          <ac:chgData name="Slabach, Rebekah" userId="dc580692-12e1-439f-84e8-24945b63b64c" providerId="ADAL" clId="{220D4742-D067-4F31-BEE6-D85BFC013768}" dt="2026-09-18T15:55:14.888" v="6225" actId="255"/>
          <ac:spMkLst>
            <pc:docMk/>
            <pc:sldMk cId="3265170936" sldId="2927"/>
            <ac:spMk id="3" creationId="{36E97BE2-8C0D-ABD2-12B9-8EAA8EC80370}"/>
          </ac:spMkLst>
        </pc:spChg>
        <pc:spChg chg="mod">
          <ac:chgData name="Slabach, Rebekah" userId="dc580692-12e1-439f-84e8-24945b63b64c" providerId="ADAL" clId="{220D4742-D067-4F31-BEE6-D85BFC013768}" dt="2026-09-18T15:54:22.208" v="6202" actId="20577"/>
          <ac:spMkLst>
            <pc:docMk/>
            <pc:sldMk cId="3265170936" sldId="2927"/>
            <ac:spMk id="15" creationId="{13039C3F-5B9A-CCC1-C602-1B6267870DCD}"/>
          </ac:spMkLst>
        </pc:spChg>
        <pc:spChg chg="mod">
          <ac:chgData name="Slabach, Rebekah" userId="dc580692-12e1-439f-84e8-24945b63b64c" providerId="ADAL" clId="{220D4742-D067-4F31-BEE6-D85BFC013768}" dt="2026-09-18T02:44:44.039" v="5208" actId="113"/>
          <ac:spMkLst>
            <pc:docMk/>
            <pc:sldMk cId="3265170936" sldId="2927"/>
            <ac:spMk id="20" creationId="{59B793F1-7301-EF28-5937-EDAA1CC0D127}"/>
          </ac:spMkLst>
        </pc:spChg>
      </pc:sldChg>
      <pc:sldChg chg="modSp mod">
        <pc:chgData name="Slabach, Rebekah" userId="dc580692-12e1-439f-84e8-24945b63b64c" providerId="ADAL" clId="{220D4742-D067-4F31-BEE6-D85BFC013768}" dt="2026-09-18T17:52:52.122" v="6387" actId="20577"/>
        <pc:sldMkLst>
          <pc:docMk/>
          <pc:sldMk cId="55338260" sldId="2928"/>
        </pc:sldMkLst>
        <pc:spChg chg="mod">
          <ac:chgData name="Slabach, Rebekah" userId="dc580692-12e1-439f-84e8-24945b63b64c" providerId="ADAL" clId="{220D4742-D067-4F31-BEE6-D85BFC013768}" dt="2026-09-18T17:52:52.122" v="6387" actId="20577"/>
          <ac:spMkLst>
            <pc:docMk/>
            <pc:sldMk cId="55338260" sldId="2928"/>
            <ac:spMk id="4" creationId="{62834AF5-12F5-C2CA-EA60-61EFAB838D6E}"/>
          </ac:spMkLst>
        </pc:spChg>
      </pc:sldChg>
      <pc:sldChg chg="del">
        <pc:chgData name="Slabach, Rebekah" userId="dc580692-12e1-439f-84e8-24945b63b64c" providerId="ADAL" clId="{220D4742-D067-4F31-BEE6-D85BFC013768}" dt="2026-09-21T19:48:47.727" v="7155" actId="2696"/>
        <pc:sldMkLst>
          <pc:docMk/>
          <pc:sldMk cId="2428464361" sldId="2929"/>
        </pc:sldMkLst>
      </pc:sldChg>
      <pc:sldChg chg="addSp delSp modSp add mod ord modNotesTx">
        <pc:chgData name="Slabach, Rebekah" userId="dc580692-12e1-439f-84e8-24945b63b64c" providerId="ADAL" clId="{220D4742-D067-4F31-BEE6-D85BFC013768}" dt="2026-09-18T15:09:44.653" v="6048" actId="20577"/>
        <pc:sldMkLst>
          <pc:docMk/>
          <pc:sldMk cId="4118236794" sldId="2931"/>
        </pc:sldMkLst>
        <pc:spChg chg="mod">
          <ac:chgData name="Slabach, Rebekah" userId="dc580692-12e1-439f-84e8-24945b63b64c" providerId="ADAL" clId="{220D4742-D067-4F31-BEE6-D85BFC013768}" dt="2026-09-18T15:03:56.828" v="5942" actId="20577"/>
          <ac:spMkLst>
            <pc:docMk/>
            <pc:sldMk cId="4118236794" sldId="2931"/>
            <ac:spMk id="2" creationId="{BCB2CBE5-7E0B-14ED-101C-5D5FCFD5EC3F}"/>
          </ac:spMkLst>
        </pc:spChg>
        <pc:spChg chg="mod">
          <ac:chgData name="Slabach, Rebekah" userId="dc580692-12e1-439f-84e8-24945b63b64c" providerId="ADAL" clId="{220D4742-D067-4F31-BEE6-D85BFC013768}" dt="2026-09-18T15:09:44.653" v="6048" actId="20577"/>
          <ac:spMkLst>
            <pc:docMk/>
            <pc:sldMk cId="4118236794" sldId="2931"/>
            <ac:spMk id="5" creationId="{262B9A4A-D2BA-F6A5-B680-ABF9AAD162AB}"/>
          </ac:spMkLst>
        </pc:spChg>
        <pc:spChg chg="mod">
          <ac:chgData name="Slabach, Rebekah" userId="dc580692-12e1-439f-84e8-24945b63b64c" providerId="ADAL" clId="{220D4742-D067-4F31-BEE6-D85BFC013768}" dt="2026-09-18T15:04:32.527" v="6030" actId="1076"/>
          <ac:spMkLst>
            <pc:docMk/>
            <pc:sldMk cId="4118236794" sldId="2931"/>
            <ac:spMk id="12" creationId="{EACD7353-C369-A67D-6A46-59B473607EA5}"/>
          </ac:spMkLst>
        </pc:spChg>
        <pc:picChg chg="add mod">
          <ac:chgData name="Slabach, Rebekah" userId="dc580692-12e1-439f-84e8-24945b63b64c" providerId="ADAL" clId="{220D4742-D067-4F31-BEE6-D85BFC013768}" dt="2026-09-18T15:09:33.887" v="6047" actId="14100"/>
          <ac:picMkLst>
            <pc:docMk/>
            <pc:sldMk cId="4118236794" sldId="2931"/>
            <ac:picMk id="8" creationId="{B2BECEDF-75CE-378E-6C10-4D34E899E774}"/>
          </ac:picMkLst>
        </pc:picChg>
        <pc:picChg chg="mod">
          <ac:chgData name="Slabach, Rebekah" userId="dc580692-12e1-439f-84e8-24945b63b64c" providerId="ADAL" clId="{220D4742-D067-4F31-BEE6-D85BFC013768}" dt="2026-09-18T15:04:37.101" v="6032" actId="1076"/>
          <ac:picMkLst>
            <pc:docMk/>
            <pc:sldMk cId="4118236794" sldId="2931"/>
            <ac:picMk id="16" creationId="{EFB48E3F-F2F1-F81A-DA99-75F088B6339B}"/>
          </ac:picMkLst>
        </pc:picChg>
      </pc:sldChg>
      <pc:sldChg chg="addSp delSp modSp add mod">
        <pc:chgData name="Slabach, Rebekah" userId="dc580692-12e1-439f-84e8-24945b63b64c" providerId="ADAL" clId="{220D4742-D067-4F31-BEE6-D85BFC013768}" dt="2026-09-21T19:40:49.681" v="7052" actId="14100"/>
        <pc:sldMkLst>
          <pc:docMk/>
          <pc:sldMk cId="3861720096" sldId="2932"/>
        </pc:sldMkLst>
        <pc:spChg chg="mod">
          <ac:chgData name="Slabach, Rebekah" userId="dc580692-12e1-439f-84e8-24945b63b64c" providerId="ADAL" clId="{220D4742-D067-4F31-BEE6-D85BFC013768}" dt="2026-09-21T19:40:27.607" v="7049" actId="20577"/>
          <ac:spMkLst>
            <pc:docMk/>
            <pc:sldMk cId="3861720096" sldId="2932"/>
            <ac:spMk id="2" creationId="{8BAC87CF-510F-585A-EDF7-000E889C2C02}"/>
          </ac:spMkLst>
        </pc:spChg>
        <pc:spChg chg="mod">
          <ac:chgData name="Slabach, Rebekah" userId="dc580692-12e1-439f-84e8-24945b63b64c" providerId="ADAL" clId="{220D4742-D067-4F31-BEE6-D85BFC013768}" dt="2026-09-18T18:20:36.715" v="6569" actId="1076"/>
          <ac:spMkLst>
            <pc:docMk/>
            <pc:sldMk cId="3861720096" sldId="2932"/>
            <ac:spMk id="3" creationId="{39B3ADC7-3012-AA13-609F-03371DBA3A48}"/>
          </ac:spMkLst>
        </pc:spChg>
        <pc:spChg chg="add mod">
          <ac:chgData name="Slabach, Rebekah" userId="dc580692-12e1-439f-84e8-24945b63b64c" providerId="ADAL" clId="{220D4742-D067-4F31-BEE6-D85BFC013768}" dt="2026-09-18T18:20:17.826" v="6530" actId="1076"/>
          <ac:spMkLst>
            <pc:docMk/>
            <pc:sldMk cId="3861720096" sldId="2932"/>
            <ac:spMk id="11" creationId="{943B12F7-4975-B182-D412-B1B41FFB35CF}"/>
          </ac:spMkLst>
        </pc:spChg>
        <pc:spChg chg="mod">
          <ac:chgData name="Slabach, Rebekah" userId="dc580692-12e1-439f-84e8-24945b63b64c" providerId="ADAL" clId="{220D4742-D067-4F31-BEE6-D85BFC013768}" dt="2026-09-21T19:40:46.908" v="7051" actId="14100"/>
          <ac:spMkLst>
            <pc:docMk/>
            <pc:sldMk cId="3861720096" sldId="2932"/>
            <ac:spMk id="12" creationId="{0F23300B-BFDE-3FD3-956D-665AA8D5CD05}"/>
          </ac:spMkLst>
        </pc:spChg>
        <pc:spChg chg="mod">
          <ac:chgData name="Slabach, Rebekah" userId="dc580692-12e1-439f-84e8-24945b63b64c" providerId="ADAL" clId="{220D4742-D067-4F31-BEE6-D85BFC013768}" dt="2026-09-21T19:40:08.638" v="7029" actId="1076"/>
          <ac:spMkLst>
            <pc:docMk/>
            <pc:sldMk cId="3861720096" sldId="2932"/>
            <ac:spMk id="15" creationId="{419DF8BE-EB71-E092-7D85-2DF9AD2199AC}"/>
          </ac:spMkLst>
        </pc:spChg>
        <pc:spChg chg="mod">
          <ac:chgData name="Slabach, Rebekah" userId="dc580692-12e1-439f-84e8-24945b63b64c" providerId="ADAL" clId="{220D4742-D067-4F31-BEE6-D85BFC013768}" dt="2026-09-18T18:29:22.113" v="7009" actId="255"/>
          <ac:spMkLst>
            <pc:docMk/>
            <pc:sldMk cId="3861720096" sldId="2932"/>
            <ac:spMk id="16" creationId="{4D81D355-2158-9DD5-C78F-8DC82AD851D4}"/>
          </ac:spMkLst>
        </pc:spChg>
        <pc:picChg chg="add mod">
          <ac:chgData name="Slabach, Rebekah" userId="dc580692-12e1-439f-84e8-24945b63b64c" providerId="ADAL" clId="{220D4742-D067-4F31-BEE6-D85BFC013768}" dt="2026-09-21T19:40:49.681" v="7052" actId="14100"/>
          <ac:picMkLst>
            <pc:docMk/>
            <pc:sldMk cId="3861720096" sldId="2932"/>
            <ac:picMk id="8" creationId="{64C51EAC-F9F1-2E24-C52A-41435CC4D594}"/>
          </ac:picMkLst>
        </pc:picChg>
      </pc:sldChg>
      <pc:sldChg chg="addSp modSp mod">
        <pc:chgData name="Slabach, Rebekah" userId="dc580692-12e1-439f-84e8-24945b63b64c" providerId="ADAL" clId="{220D4742-D067-4F31-BEE6-D85BFC013768}" dt="2026-09-21T19:47:08.249" v="7154" actId="14100"/>
        <pc:sldMkLst>
          <pc:docMk/>
          <pc:sldMk cId="2058328265" sldId="2933"/>
        </pc:sldMkLst>
        <pc:spChg chg="mod">
          <ac:chgData name="Slabach, Rebekah" userId="dc580692-12e1-439f-84e8-24945b63b64c" providerId="ADAL" clId="{220D4742-D067-4F31-BEE6-D85BFC013768}" dt="2026-09-21T19:47:08.249" v="7154" actId="14100"/>
          <ac:spMkLst>
            <pc:docMk/>
            <pc:sldMk cId="2058328265" sldId="2933"/>
            <ac:spMk id="2" creationId="{441C0097-E77D-8680-4962-8D373939543D}"/>
          </ac:spMkLst>
        </pc:spChg>
        <pc:picChg chg="add mod">
          <ac:chgData name="Slabach, Rebekah" userId="dc580692-12e1-439f-84e8-24945b63b64c" providerId="ADAL" clId="{220D4742-D067-4F31-BEE6-D85BFC013768}" dt="2026-09-21T19:46:53.936" v="7150" actId="1076"/>
          <ac:picMkLst>
            <pc:docMk/>
            <pc:sldMk cId="2058328265" sldId="2933"/>
            <ac:picMk id="4" creationId="{4D9F2C82-6F0C-E062-957B-FA7888D0DA8E}"/>
          </ac:picMkLst>
        </pc:picChg>
      </pc:sldChg>
      <pc:sldMasterChg chg="delSldLayout">
        <pc:chgData name="Slabach, Rebekah" userId="dc580692-12e1-439f-84e8-24945b63b64c" providerId="ADAL" clId="{220D4742-D067-4F31-BEE6-D85BFC013768}" dt="2026-09-14T20:43:37.541" v="2557" actId="2696"/>
        <pc:sldMasterMkLst>
          <pc:docMk/>
          <pc:sldMasterMk cId="3117938104" sldId="2147483661"/>
        </pc:sldMasterMkLst>
      </pc:sldMasterChg>
    </pc:docChg>
  </pc:docChgLst>
  <pc:docChgLst>
    <pc:chgData name="White, Robin" userId="b128ddae-b26d-4a11-91f2-5fccb949f6d1" providerId="ADAL" clId="{9125C09F-E80D-460F-B169-A608CC3CD76B}"/>
    <pc:docChg chg="undo custSel addSld delSld modSld sldOrd">
      <pc:chgData name="White, Robin" userId="b128ddae-b26d-4a11-91f2-5fccb949f6d1" providerId="ADAL" clId="{9125C09F-E80D-460F-B169-A608CC3CD76B}" dt="2026-09-21T14:58:37.608" v="3895"/>
      <pc:docMkLst>
        <pc:docMk/>
      </pc:docMkLst>
      <pc:sldChg chg="addSp delSp modSp new mod addAnim delAnim modAnim">
        <pc:chgData name="White, Robin" userId="b128ddae-b26d-4a11-91f2-5fccb949f6d1" providerId="ADAL" clId="{9125C09F-E80D-460F-B169-A608CC3CD76B}" dt="2026-09-16T16:21:40.344" v="704" actId="1037"/>
        <pc:sldMkLst>
          <pc:docMk/>
          <pc:sldMk cId="1723550678" sldId="2920"/>
        </pc:sldMkLst>
        <pc:spChg chg="add mod">
          <ac:chgData name="White, Robin" userId="b128ddae-b26d-4a11-91f2-5fccb949f6d1" providerId="ADAL" clId="{9125C09F-E80D-460F-B169-A608CC3CD76B}" dt="2026-09-16T16:10:42.664" v="377" actId="20577"/>
          <ac:spMkLst>
            <pc:docMk/>
            <pc:sldMk cId="1723550678" sldId="2920"/>
            <ac:spMk id="3" creationId="{055046F2-8FFE-EF04-01B6-D67101581E81}"/>
          </ac:spMkLst>
        </pc:spChg>
        <pc:spChg chg="add">
          <ac:chgData name="White, Robin" userId="b128ddae-b26d-4a11-91f2-5fccb949f6d1" providerId="ADAL" clId="{9125C09F-E80D-460F-B169-A608CC3CD76B}" dt="2026-09-16T16:04:29.598" v="2" actId="22"/>
          <ac:spMkLst>
            <pc:docMk/>
            <pc:sldMk cId="1723550678" sldId="2920"/>
            <ac:spMk id="5" creationId="{69B8C86B-4339-55D6-3330-5688F493110D}"/>
          </ac:spMkLst>
        </pc:spChg>
        <pc:spChg chg="add del mod">
          <ac:chgData name="White, Robin" userId="b128ddae-b26d-4a11-91f2-5fccb949f6d1" providerId="ADAL" clId="{9125C09F-E80D-460F-B169-A608CC3CD76B}" dt="2026-09-16T16:19:45.271" v="654" actId="1076"/>
          <ac:spMkLst>
            <pc:docMk/>
            <pc:sldMk cId="1723550678" sldId="2920"/>
            <ac:spMk id="13" creationId="{328CF48B-9C2D-55DA-46D5-77EDB7F6BAEE}"/>
          </ac:spMkLst>
        </pc:spChg>
        <pc:spChg chg="add mod">
          <ac:chgData name="White, Robin" userId="b128ddae-b26d-4a11-91f2-5fccb949f6d1" providerId="ADAL" clId="{9125C09F-E80D-460F-B169-A608CC3CD76B}" dt="2026-09-16T16:20:44.544" v="686" actId="1076"/>
          <ac:spMkLst>
            <pc:docMk/>
            <pc:sldMk cId="1723550678" sldId="2920"/>
            <ac:spMk id="15" creationId="{DA47D38E-F5C8-4FEA-FB4D-3ABF2BAAE35C}"/>
          </ac:spMkLst>
        </pc:spChg>
        <pc:spChg chg="add mod">
          <ac:chgData name="White, Robin" userId="b128ddae-b26d-4a11-91f2-5fccb949f6d1" providerId="ADAL" clId="{9125C09F-E80D-460F-B169-A608CC3CD76B}" dt="2026-09-16T16:21:01.582" v="691" actId="1076"/>
          <ac:spMkLst>
            <pc:docMk/>
            <pc:sldMk cId="1723550678" sldId="2920"/>
            <ac:spMk id="17" creationId="{761E3EE0-DF47-D6B4-04DD-9D56E7753AD7}"/>
          </ac:spMkLst>
        </pc:spChg>
        <pc:spChg chg="add mod ord">
          <ac:chgData name="White, Robin" userId="b128ddae-b26d-4a11-91f2-5fccb949f6d1" providerId="ADAL" clId="{9125C09F-E80D-460F-B169-A608CC3CD76B}" dt="2026-09-16T16:18:33.351" v="607" actId="171"/>
          <ac:spMkLst>
            <pc:docMk/>
            <pc:sldMk cId="1723550678" sldId="2920"/>
            <ac:spMk id="19" creationId="{B39CE3F2-414B-6CC8-2C35-71958E36020B}"/>
          </ac:spMkLst>
        </pc:spChg>
        <pc:spChg chg="add mod ord">
          <ac:chgData name="White, Robin" userId="b128ddae-b26d-4a11-91f2-5fccb949f6d1" providerId="ADAL" clId="{9125C09F-E80D-460F-B169-A608CC3CD76B}" dt="2026-09-16T16:21:40.344" v="704" actId="1037"/>
          <ac:spMkLst>
            <pc:docMk/>
            <pc:sldMk cId="1723550678" sldId="2920"/>
            <ac:spMk id="21" creationId="{EA555B09-2494-F177-E38B-E44D4A85DCD3}"/>
          </ac:spMkLst>
        </pc:spChg>
        <pc:spChg chg="add mod ord">
          <ac:chgData name="White, Robin" userId="b128ddae-b26d-4a11-91f2-5fccb949f6d1" providerId="ADAL" clId="{9125C09F-E80D-460F-B169-A608CC3CD76B}" dt="2026-09-16T16:20:50.383" v="687" actId="14100"/>
          <ac:spMkLst>
            <pc:docMk/>
            <pc:sldMk cId="1723550678" sldId="2920"/>
            <ac:spMk id="23" creationId="{7513ED27-45EC-9691-D93C-0DF1A491D753}"/>
          </ac:spMkLst>
        </pc:spChg>
        <pc:graphicFrameChg chg="add mod ord">
          <ac:chgData name="White, Robin" userId="b128ddae-b26d-4a11-91f2-5fccb949f6d1" providerId="ADAL" clId="{9125C09F-E80D-460F-B169-A608CC3CD76B}" dt="2026-09-16T16:18:45.263" v="615" actId="170"/>
          <ac:graphicFrameMkLst>
            <pc:docMk/>
            <pc:sldMk cId="1723550678" sldId="2920"/>
            <ac:graphicFrameMk id="18" creationId="{5C00DC2A-F79C-E1B8-4FE3-46F267DD51CB}"/>
          </ac:graphicFrameMkLst>
        </pc:graphicFrameChg>
        <pc:picChg chg="add del mod">
          <ac:chgData name="White, Robin" userId="b128ddae-b26d-4a11-91f2-5fccb949f6d1" providerId="ADAL" clId="{9125C09F-E80D-460F-B169-A608CC3CD76B}" dt="2026-09-16T16:19:33.759" v="640" actId="1076"/>
          <ac:picMkLst>
            <pc:docMk/>
            <pc:sldMk cId="1723550678" sldId="2920"/>
            <ac:picMk id="8" creationId="{C064EF38-6179-876D-77C5-FBB53E8ED754}"/>
          </ac:picMkLst>
        </pc:picChg>
        <pc:picChg chg="add mod">
          <ac:chgData name="White, Robin" userId="b128ddae-b26d-4a11-91f2-5fccb949f6d1" providerId="ADAL" clId="{9125C09F-E80D-460F-B169-A608CC3CD76B}" dt="2026-09-16T16:20:41.888" v="685" actId="1076"/>
          <ac:picMkLst>
            <pc:docMk/>
            <pc:sldMk cId="1723550678" sldId="2920"/>
            <ac:picMk id="10" creationId="{79B26B6B-03DA-7DE7-4BDB-5C3A3E2C0DDE}"/>
          </ac:picMkLst>
        </pc:picChg>
        <pc:picChg chg="add mod">
          <ac:chgData name="White, Robin" userId="b128ddae-b26d-4a11-91f2-5fccb949f6d1" providerId="ADAL" clId="{9125C09F-E80D-460F-B169-A608CC3CD76B}" dt="2026-09-16T16:20:56.865" v="690" actId="1076"/>
          <ac:picMkLst>
            <pc:docMk/>
            <pc:sldMk cId="1723550678" sldId="2920"/>
            <ac:picMk id="12" creationId="{BBE31C13-1774-E6AA-DD34-7F444D49FF4C}"/>
          </ac:picMkLst>
        </pc:picChg>
      </pc:sldChg>
      <pc:sldChg chg="delSp modSp add mod delAnim modAnim">
        <pc:chgData name="White, Robin" userId="b128ddae-b26d-4a11-91f2-5fccb949f6d1" providerId="ADAL" clId="{9125C09F-E80D-460F-B169-A608CC3CD76B}" dt="2026-09-16T16:17:41.803" v="592" actId="14100"/>
        <pc:sldMkLst>
          <pc:docMk/>
          <pc:sldMk cId="2235389646" sldId="2921"/>
        </pc:sldMkLst>
        <pc:graphicFrameChg chg="mod modGraphic">
          <ac:chgData name="White, Robin" userId="b128ddae-b26d-4a11-91f2-5fccb949f6d1" providerId="ADAL" clId="{9125C09F-E80D-460F-B169-A608CC3CD76B}" dt="2026-09-16T16:17:41.803" v="592" actId="14100"/>
          <ac:graphicFrameMkLst>
            <pc:docMk/>
            <pc:sldMk cId="2235389646" sldId="2921"/>
            <ac:graphicFrameMk id="6" creationId="{76264F26-C592-4C44-FA8A-18CDFFBEC858}"/>
          </ac:graphicFrameMkLst>
        </pc:graphicFrameChg>
      </pc:sldChg>
      <pc:sldChg chg="addSp delSp modSp add mod modAnim">
        <pc:chgData name="White, Robin" userId="b128ddae-b26d-4a11-91f2-5fccb949f6d1" providerId="ADAL" clId="{9125C09F-E80D-460F-B169-A608CC3CD76B}" dt="2026-09-16T16:25:27.447" v="820"/>
        <pc:sldMkLst>
          <pc:docMk/>
          <pc:sldMk cId="3916509677" sldId="2922"/>
        </pc:sldMkLst>
        <pc:spChg chg="mod">
          <ac:chgData name="White, Robin" userId="b128ddae-b26d-4a11-91f2-5fccb949f6d1" providerId="ADAL" clId="{9125C09F-E80D-460F-B169-A608CC3CD76B}" dt="2026-09-16T16:10:56.576" v="405" actId="20577"/>
          <ac:spMkLst>
            <pc:docMk/>
            <pc:sldMk cId="3916509677" sldId="2922"/>
            <ac:spMk id="3" creationId="{F1826318-FAB5-CA49-75BB-573C48BE9730}"/>
          </ac:spMkLst>
        </pc:spChg>
        <pc:spChg chg="add mod">
          <ac:chgData name="White, Robin" userId="b128ddae-b26d-4a11-91f2-5fccb949f6d1" providerId="ADAL" clId="{9125C09F-E80D-460F-B169-A608CC3CD76B}" dt="2026-09-16T16:23:34.657" v="769" actId="1038"/>
          <ac:spMkLst>
            <pc:docMk/>
            <pc:sldMk cId="3916509677" sldId="2922"/>
            <ac:spMk id="7" creationId="{A7299DD1-B130-AA5E-2A92-7D845566A250}"/>
          </ac:spMkLst>
        </pc:spChg>
        <pc:spChg chg="add mod">
          <ac:chgData name="White, Robin" userId="b128ddae-b26d-4a11-91f2-5fccb949f6d1" providerId="ADAL" clId="{9125C09F-E80D-460F-B169-A608CC3CD76B}" dt="2026-09-16T16:24:04.695" v="797" actId="1037"/>
          <ac:spMkLst>
            <pc:docMk/>
            <pc:sldMk cId="3916509677" sldId="2922"/>
            <ac:spMk id="11" creationId="{C6F477AE-C9B0-6F3B-2A38-AC0807018C56}"/>
          </ac:spMkLst>
        </pc:spChg>
        <pc:spChg chg="add mod">
          <ac:chgData name="White, Robin" userId="b128ddae-b26d-4a11-91f2-5fccb949f6d1" providerId="ADAL" clId="{9125C09F-E80D-460F-B169-A608CC3CD76B}" dt="2026-09-16T16:24:26.382" v="801" actId="1076"/>
          <ac:spMkLst>
            <pc:docMk/>
            <pc:sldMk cId="3916509677" sldId="2922"/>
            <ac:spMk id="16" creationId="{A24527F0-E5FD-2A23-328A-AAD561D936E4}"/>
          </ac:spMkLst>
        </pc:spChg>
        <pc:spChg chg="add mod">
          <ac:chgData name="White, Robin" userId="b128ddae-b26d-4a11-91f2-5fccb949f6d1" providerId="ADAL" clId="{9125C09F-E80D-460F-B169-A608CC3CD76B}" dt="2026-09-16T16:23:34.657" v="769" actId="1038"/>
          <ac:spMkLst>
            <pc:docMk/>
            <pc:sldMk cId="3916509677" sldId="2922"/>
            <ac:spMk id="22" creationId="{E72B6630-CD85-4CC9-B7E3-A0514AA4161C}"/>
          </ac:spMkLst>
        </pc:spChg>
        <pc:spChg chg="add mod">
          <ac:chgData name="White, Robin" userId="b128ddae-b26d-4a11-91f2-5fccb949f6d1" providerId="ADAL" clId="{9125C09F-E80D-460F-B169-A608CC3CD76B}" dt="2026-09-16T16:24:04.695" v="797" actId="1037"/>
          <ac:spMkLst>
            <pc:docMk/>
            <pc:sldMk cId="3916509677" sldId="2922"/>
            <ac:spMk id="26" creationId="{EA5A49DF-4E1E-183F-13F5-1D0092C1E018}"/>
          </ac:spMkLst>
        </pc:spChg>
        <pc:spChg chg="add mod">
          <ac:chgData name="White, Robin" userId="b128ddae-b26d-4a11-91f2-5fccb949f6d1" providerId="ADAL" clId="{9125C09F-E80D-460F-B169-A608CC3CD76B}" dt="2026-09-16T16:24:36.409" v="805" actId="14100"/>
          <ac:spMkLst>
            <pc:docMk/>
            <pc:sldMk cId="3916509677" sldId="2922"/>
            <ac:spMk id="31" creationId="{F5D5FEAA-F3D9-EDF2-DE8D-23A288B41525}"/>
          </ac:spMkLst>
        </pc:spChg>
        <pc:graphicFrameChg chg="mod modGraphic">
          <ac:chgData name="White, Robin" userId="b128ddae-b26d-4a11-91f2-5fccb949f6d1" providerId="ADAL" clId="{9125C09F-E80D-460F-B169-A608CC3CD76B}" dt="2026-09-16T16:22:52.252" v="716" actId="14100"/>
          <ac:graphicFrameMkLst>
            <pc:docMk/>
            <pc:sldMk cId="3916509677" sldId="2922"/>
            <ac:graphicFrameMk id="6" creationId="{C1161505-D6ED-DD1F-26E1-F035F1C67C32}"/>
          </ac:graphicFrameMkLst>
        </pc:graphicFrameChg>
        <pc:cxnChg chg="add mod">
          <ac:chgData name="White, Robin" userId="b128ddae-b26d-4a11-91f2-5fccb949f6d1" providerId="ADAL" clId="{9125C09F-E80D-460F-B169-A608CC3CD76B}" dt="2026-09-16T16:23:39.712" v="770" actId="14100"/>
          <ac:cxnSpMkLst>
            <pc:docMk/>
            <pc:sldMk cId="3916509677" sldId="2922"/>
            <ac:cxnSpMk id="4" creationId="{CFDB3DCD-9F51-A7B0-8C73-98715616F968}"/>
          </ac:cxnSpMkLst>
        </pc:cxnChg>
        <pc:cxnChg chg="add mod">
          <ac:chgData name="White, Robin" userId="b128ddae-b26d-4a11-91f2-5fccb949f6d1" providerId="ADAL" clId="{9125C09F-E80D-460F-B169-A608CC3CD76B}" dt="2026-09-16T16:24:12.683" v="798" actId="14100"/>
          <ac:cxnSpMkLst>
            <pc:docMk/>
            <pc:sldMk cId="3916509677" sldId="2922"/>
            <ac:cxnSpMk id="9" creationId="{4ACDBA45-E8B0-32A4-5D62-A9146CB11F27}"/>
          </ac:cxnSpMkLst>
        </pc:cxnChg>
        <pc:cxnChg chg="add mod">
          <ac:chgData name="White, Robin" userId="b128ddae-b26d-4a11-91f2-5fccb949f6d1" providerId="ADAL" clId="{9125C09F-E80D-460F-B169-A608CC3CD76B}" dt="2026-09-16T16:24:23.266" v="800" actId="14100"/>
          <ac:cxnSpMkLst>
            <pc:docMk/>
            <pc:sldMk cId="3916509677" sldId="2922"/>
            <ac:cxnSpMk id="14" creationId="{A738AA2B-2F59-89E2-6460-12432318F30C}"/>
          </ac:cxnSpMkLst>
        </pc:cxnChg>
      </pc:sldChg>
      <pc:sldChg chg="addSp delSp modSp add mod delAnim modAnim modCm">
        <pc:chgData name="White, Robin" userId="b128ddae-b26d-4a11-91f2-5fccb949f6d1" providerId="ADAL" clId="{9125C09F-E80D-460F-B169-A608CC3CD76B}" dt="2026-09-21T14:50:31.610" v="3642" actId="478"/>
        <pc:sldMkLst>
          <pc:docMk/>
          <pc:sldMk cId="1779483426" sldId="2923"/>
        </pc:sldMkLst>
        <pc:spChg chg="del mod">
          <ac:chgData name="White, Robin" userId="b128ddae-b26d-4a11-91f2-5fccb949f6d1" providerId="ADAL" clId="{9125C09F-E80D-460F-B169-A608CC3CD76B}" dt="2026-09-21T14:50:31.610" v="3642" actId="478"/>
          <ac:spMkLst>
            <pc:docMk/>
            <pc:sldMk cId="1779483426" sldId="2923"/>
            <ac:spMk id="2" creationId="{B42CF135-0238-C295-7A33-17E9B1A2661A}"/>
          </ac:spMkLst>
        </pc:spChg>
        <pc:spChg chg="mod">
          <ac:chgData name="White, Robin" userId="b128ddae-b26d-4a11-91f2-5fccb949f6d1" providerId="ADAL" clId="{9125C09F-E80D-460F-B169-A608CC3CD76B}" dt="2026-09-16T17:18:53.016" v="3338" actId="20577"/>
          <ac:spMkLst>
            <pc:docMk/>
            <pc:sldMk cId="1779483426" sldId="2923"/>
            <ac:spMk id="3" creationId="{4438306E-3D6A-71A2-E48C-8C44E03D7687}"/>
          </ac:spMkLst>
        </pc:spChg>
        <pc:spChg chg="del">
          <ac:chgData name="White, Robin" userId="b128ddae-b26d-4a11-91f2-5fccb949f6d1" providerId="ADAL" clId="{9125C09F-E80D-460F-B169-A608CC3CD76B}" dt="2026-09-21T14:49:21.128" v="3629" actId="478"/>
          <ac:spMkLst>
            <pc:docMk/>
            <pc:sldMk cId="1779483426" sldId="2923"/>
            <ac:spMk id="4" creationId="{5ACD133C-B66C-BEE8-8054-CE2F3B19CAAB}"/>
          </ac:spMkLst>
        </pc:spChg>
        <pc:spChg chg="add mod">
          <ac:chgData name="White, Robin" userId="b128ddae-b26d-4a11-91f2-5fccb949f6d1" providerId="ADAL" clId="{9125C09F-E80D-460F-B169-A608CC3CD76B}" dt="2026-09-21T14:49:56.809" v="3638" actId="1076"/>
          <ac:spMkLst>
            <pc:docMk/>
            <pc:sldMk cId="1779483426" sldId="2923"/>
            <ac:spMk id="8" creationId="{0A1F4E4C-C1DB-5D6B-012D-BE22D0A77858}"/>
          </ac:spMkLst>
        </pc:spChg>
        <pc:spChg chg="del">
          <ac:chgData name="White, Robin" userId="b128ddae-b26d-4a11-91f2-5fccb949f6d1" providerId="ADAL" clId="{9125C09F-E80D-460F-B169-A608CC3CD76B}" dt="2026-09-21T14:49:22.634" v="3630" actId="478"/>
          <ac:spMkLst>
            <pc:docMk/>
            <pc:sldMk cId="1779483426" sldId="2923"/>
            <ac:spMk id="9" creationId="{56AD55A2-A9A9-979D-903A-AF700199F0C1}"/>
          </ac:spMkLst>
        </pc:spChg>
        <pc:spChg chg="add mod ord">
          <ac:chgData name="White, Robin" userId="b128ddae-b26d-4a11-91f2-5fccb949f6d1" providerId="ADAL" clId="{9125C09F-E80D-460F-B169-A608CC3CD76B}" dt="2026-09-21T14:49:59.082" v="3639" actId="14100"/>
          <ac:spMkLst>
            <pc:docMk/>
            <pc:sldMk cId="1779483426" sldId="2923"/>
            <ac:spMk id="10" creationId="{F425EA0F-15EF-54C6-BEB3-4D85525BAAD7}"/>
          </ac:spMkLst>
        </pc:spChg>
        <pc:graphicFrameChg chg="mod">
          <ac:chgData name="White, Robin" userId="b128ddae-b26d-4a11-91f2-5fccb949f6d1" providerId="ADAL" clId="{9125C09F-E80D-460F-B169-A608CC3CD76B}" dt="2026-09-21T14:49:52.735" v="3637" actId="14100"/>
          <ac:graphicFrameMkLst>
            <pc:docMk/>
            <pc:sldMk cId="1779483426" sldId="2923"/>
            <ac:graphicFrameMk id="6" creationId="{928DCB70-97DE-670D-B34C-2B7855E30306}"/>
          </ac:graphicFrameMkLst>
        </pc:graphicFrameChg>
        <pc:picChg chg="add mod">
          <ac:chgData name="White, Robin" userId="b128ddae-b26d-4a11-91f2-5fccb949f6d1" providerId="ADAL" clId="{9125C09F-E80D-460F-B169-A608CC3CD76B}" dt="2026-09-21T14:50:10.770" v="3640" actId="1076"/>
          <ac:picMkLst>
            <pc:docMk/>
            <pc:sldMk cId="1779483426" sldId="2923"/>
            <ac:picMk id="13" creationId="{7A6696B2-37DB-83C1-2B0A-818CE7817491}"/>
          </ac:picMkLst>
        </pc:picChg>
        <pc:picChg chg="add mod">
          <ac:chgData name="White, Robin" userId="b128ddae-b26d-4a11-91f2-5fccb949f6d1" providerId="ADAL" clId="{9125C09F-E80D-460F-B169-A608CC3CD76B}" dt="2026-09-21T14:50:10.770" v="3640" actId="1076"/>
          <ac:picMkLst>
            <pc:docMk/>
            <pc:sldMk cId="1779483426" sldId="2923"/>
            <ac:picMk id="17" creationId="{B9B7C68C-BE29-1971-5E54-6DAB18687E5E}"/>
          </ac:picMkLst>
        </pc:picChg>
        <pc:picChg chg="add mod">
          <ac:chgData name="White, Robin" userId="b128ddae-b26d-4a11-91f2-5fccb949f6d1" providerId="ADAL" clId="{9125C09F-E80D-460F-B169-A608CC3CD76B}" dt="2026-09-21T14:50:10.770" v="3640" actId="1076"/>
          <ac:picMkLst>
            <pc:docMk/>
            <pc:sldMk cId="1779483426" sldId="2923"/>
            <ac:picMk id="19" creationId="{E8B4B7F1-95CC-3EC4-DC3F-CE2A00657D8E}"/>
          </ac:picMkLst>
        </pc:picChg>
        <pc:picChg chg="add mod">
          <ac:chgData name="White, Robin" userId="b128ddae-b26d-4a11-91f2-5fccb949f6d1" providerId="ADAL" clId="{9125C09F-E80D-460F-B169-A608CC3CD76B}" dt="2026-09-21T14:50:10.770" v="3640" actId="1076"/>
          <ac:picMkLst>
            <pc:docMk/>
            <pc:sldMk cId="1779483426" sldId="2923"/>
            <ac:picMk id="21" creationId="{E5A3BE33-E4AE-782B-2D9B-68EFDCCAA9FD}"/>
          </ac:picMkLst>
        </pc:picChg>
        <pc:picChg chg="add mod">
          <ac:chgData name="White, Robin" userId="b128ddae-b26d-4a11-91f2-5fccb949f6d1" providerId="ADAL" clId="{9125C09F-E80D-460F-B169-A608CC3CD76B}" dt="2026-09-21T14:50:10.770" v="3640" actId="1076"/>
          <ac:picMkLst>
            <pc:docMk/>
            <pc:sldMk cId="1779483426" sldId="2923"/>
            <ac:picMk id="24" creationId="{4040FD1A-DBD9-8B88-F8DA-AFA451C71F1D}"/>
          </ac:picMkLst>
        </pc:picChg>
        <pc:extLst>
          <p:ext xmlns:p="http://schemas.openxmlformats.org/presentationml/2006/main" uri="{D6D511B9-2390-475A-947B-AFAB55BFBCF1}">
            <pc226:cmChg xmlns:pc226="http://schemas.microsoft.com/office/powerpoint/2022/06/main/command" chg="mod">
              <pc226:chgData name="White, Robin" userId="b128ddae-b26d-4a11-91f2-5fccb949f6d1" providerId="ADAL" clId="{9125C09F-E80D-460F-B169-A608CC3CD76B}" dt="2026-09-21T14:49:18.176" v="3627" actId="6549"/>
              <pc2:cmMkLst xmlns:pc2="http://schemas.microsoft.com/office/powerpoint/2019/9/main/command">
                <pc:docMk/>
                <pc:sldMk cId="1779483426" sldId="2923"/>
                <pc2:cmMk id="{D74CE7B4-5F40-45D1-A2EF-F9EFE7AB6BE8}"/>
              </pc2:cmMkLst>
            </pc226:cmChg>
          </p:ext>
        </pc:extLst>
      </pc:sldChg>
      <pc:sldChg chg="addSp delSp modSp add mod delAnim">
        <pc:chgData name="White, Robin" userId="b128ddae-b26d-4a11-91f2-5fccb949f6d1" providerId="ADAL" clId="{9125C09F-E80D-460F-B169-A608CC3CD76B}" dt="2026-09-21T14:51:16.340" v="3643" actId="1076"/>
        <pc:sldMkLst>
          <pc:docMk/>
          <pc:sldMk cId="1031836536" sldId="2924"/>
        </pc:sldMkLst>
        <pc:spChg chg="add mod">
          <ac:chgData name="White, Robin" userId="b128ddae-b26d-4a11-91f2-5fccb949f6d1" providerId="ADAL" clId="{9125C09F-E80D-460F-B169-A608CC3CD76B}" dt="2026-09-16T16:42:01.248" v="1386"/>
          <ac:spMkLst>
            <pc:docMk/>
            <pc:sldMk cId="1031836536" sldId="2924"/>
            <ac:spMk id="2" creationId="{AC39A6A2-0BDE-FFBB-AC5A-4D351A5C08B0}"/>
          </ac:spMkLst>
        </pc:spChg>
        <pc:spChg chg="mod">
          <ac:chgData name="White, Robin" userId="b128ddae-b26d-4a11-91f2-5fccb949f6d1" providerId="ADAL" clId="{9125C09F-E80D-460F-B169-A608CC3CD76B}" dt="2026-09-16T16:45:58.148" v="1537" actId="14100"/>
          <ac:spMkLst>
            <pc:docMk/>
            <pc:sldMk cId="1031836536" sldId="2924"/>
            <ac:spMk id="3" creationId="{5F882652-C345-9983-5C3A-3FB490091A7A}"/>
          </ac:spMkLst>
        </pc:spChg>
        <pc:spChg chg="add mod">
          <ac:chgData name="White, Robin" userId="b128ddae-b26d-4a11-91f2-5fccb949f6d1" providerId="ADAL" clId="{9125C09F-E80D-460F-B169-A608CC3CD76B}" dt="2026-09-16T16:42:52.816" v="1447" actId="20577"/>
          <ac:spMkLst>
            <pc:docMk/>
            <pc:sldMk cId="1031836536" sldId="2924"/>
            <ac:spMk id="4" creationId="{F70787E3-ED60-892D-BA95-770997F8EFEF}"/>
          </ac:spMkLst>
        </pc:spChg>
        <pc:spChg chg="add mod">
          <ac:chgData name="White, Robin" userId="b128ddae-b26d-4a11-91f2-5fccb949f6d1" providerId="ADAL" clId="{9125C09F-E80D-460F-B169-A608CC3CD76B}" dt="2026-09-16T16:43:53.935" v="1498" actId="20577"/>
          <ac:spMkLst>
            <pc:docMk/>
            <pc:sldMk cId="1031836536" sldId="2924"/>
            <ac:spMk id="9" creationId="{306CBB4F-2871-82A2-9092-1012ACE79311}"/>
          </ac:spMkLst>
        </pc:spChg>
        <pc:spChg chg="add mod">
          <ac:chgData name="White, Robin" userId="b128ddae-b26d-4a11-91f2-5fccb949f6d1" providerId="ADAL" clId="{9125C09F-E80D-460F-B169-A608CC3CD76B}" dt="2026-09-16T16:47:33.468" v="1541"/>
          <ac:spMkLst>
            <pc:docMk/>
            <pc:sldMk cId="1031836536" sldId="2924"/>
            <ac:spMk id="12" creationId="{0A233A67-E3A8-110A-0EE5-9232DBD49776}"/>
          </ac:spMkLst>
        </pc:spChg>
        <pc:spChg chg="add mod">
          <ac:chgData name="White, Robin" userId="b128ddae-b26d-4a11-91f2-5fccb949f6d1" providerId="ADAL" clId="{9125C09F-E80D-460F-B169-A608CC3CD76B}" dt="2026-09-21T14:51:16.340" v="3643" actId="1076"/>
          <ac:spMkLst>
            <pc:docMk/>
            <pc:sldMk cId="1031836536" sldId="2924"/>
            <ac:spMk id="15" creationId="{465F2069-C37E-3F10-788E-AB77254688D0}"/>
          </ac:spMkLst>
        </pc:spChg>
        <pc:spChg chg="add mod">
          <ac:chgData name="White, Robin" userId="b128ddae-b26d-4a11-91f2-5fccb949f6d1" providerId="ADAL" clId="{9125C09F-E80D-460F-B169-A608CC3CD76B}" dt="2026-09-16T16:47:57.055" v="1550" actId="122"/>
          <ac:spMkLst>
            <pc:docMk/>
            <pc:sldMk cId="1031836536" sldId="2924"/>
            <ac:spMk id="16" creationId="{8F4C4FAB-F2F7-AB7D-023A-A57E2FBFF2EF}"/>
          </ac:spMkLst>
        </pc:spChg>
        <pc:graphicFrameChg chg="mod">
          <ac:chgData name="White, Robin" userId="b128ddae-b26d-4a11-91f2-5fccb949f6d1" providerId="ADAL" clId="{9125C09F-E80D-460F-B169-A608CC3CD76B}" dt="2026-09-16T16:46:06.268" v="1539" actId="1076"/>
          <ac:graphicFrameMkLst>
            <pc:docMk/>
            <pc:sldMk cId="1031836536" sldId="2924"/>
            <ac:graphicFrameMk id="6" creationId="{57EC8780-2187-E8AB-2A88-F854F555987E}"/>
          </ac:graphicFrameMkLst>
        </pc:graphicFrameChg>
      </pc:sldChg>
      <pc:sldChg chg="modSp add mod ord">
        <pc:chgData name="White, Robin" userId="b128ddae-b26d-4a11-91f2-5fccb949f6d1" providerId="ADAL" clId="{9125C09F-E80D-460F-B169-A608CC3CD76B}" dt="2026-09-16T16:59:50.691" v="2119" actId="20578"/>
        <pc:sldMkLst>
          <pc:docMk/>
          <pc:sldMk cId="3583981812" sldId="2925"/>
        </pc:sldMkLst>
        <pc:spChg chg="mod">
          <ac:chgData name="White, Robin" userId="b128ddae-b26d-4a11-91f2-5fccb949f6d1" providerId="ADAL" clId="{9125C09F-E80D-460F-B169-A608CC3CD76B}" dt="2026-09-16T16:56:54.339" v="2087" actId="20577"/>
          <ac:spMkLst>
            <pc:docMk/>
            <pc:sldMk cId="3583981812" sldId="2925"/>
            <ac:spMk id="3" creationId="{6AE6ECB7-DFF4-7535-B70B-312FD9EC2013}"/>
          </ac:spMkLst>
        </pc:spChg>
        <pc:spChg chg="mod">
          <ac:chgData name="White, Robin" userId="b128ddae-b26d-4a11-91f2-5fccb949f6d1" providerId="ADAL" clId="{9125C09F-E80D-460F-B169-A608CC3CD76B}" dt="2026-09-16T16:53:26.112" v="1795" actId="20577"/>
          <ac:spMkLst>
            <pc:docMk/>
            <pc:sldMk cId="3583981812" sldId="2925"/>
            <ac:spMk id="4" creationId="{8EB409C4-C60C-5B87-6230-F04418FCC3D7}"/>
          </ac:spMkLst>
        </pc:spChg>
        <pc:spChg chg="mod">
          <ac:chgData name="White, Robin" userId="b128ddae-b26d-4a11-91f2-5fccb949f6d1" providerId="ADAL" clId="{9125C09F-E80D-460F-B169-A608CC3CD76B}" dt="2026-09-16T16:51:08.577" v="1590" actId="403"/>
          <ac:spMkLst>
            <pc:docMk/>
            <pc:sldMk cId="3583981812" sldId="2925"/>
            <ac:spMk id="16" creationId="{22DCD872-2646-B5D9-9327-0DF4464C666C}"/>
          </ac:spMkLst>
        </pc:spChg>
        <pc:graphicFrameChg chg="mod">
          <ac:chgData name="White, Robin" userId="b128ddae-b26d-4a11-91f2-5fccb949f6d1" providerId="ADAL" clId="{9125C09F-E80D-460F-B169-A608CC3CD76B}" dt="2026-09-16T16:50:49.836" v="1585"/>
          <ac:graphicFrameMkLst>
            <pc:docMk/>
            <pc:sldMk cId="3583981812" sldId="2925"/>
            <ac:graphicFrameMk id="6" creationId="{71A0C010-CDC2-10D7-81A8-8D1E1E8F9CE2}"/>
          </ac:graphicFrameMkLst>
        </pc:graphicFrameChg>
      </pc:sldChg>
      <pc:sldChg chg="modSp add mod">
        <pc:chgData name="White, Robin" userId="b128ddae-b26d-4a11-91f2-5fccb949f6d1" providerId="ADAL" clId="{9125C09F-E80D-460F-B169-A608CC3CD76B}" dt="2026-09-16T16:56:44.587" v="2064" actId="20577"/>
        <pc:sldMkLst>
          <pc:docMk/>
          <pc:sldMk cId="3635939242" sldId="2926"/>
        </pc:sldMkLst>
        <pc:spChg chg="mod">
          <ac:chgData name="White, Robin" userId="b128ddae-b26d-4a11-91f2-5fccb949f6d1" providerId="ADAL" clId="{9125C09F-E80D-460F-B169-A608CC3CD76B}" dt="2026-09-16T16:56:44.587" v="2064" actId="20577"/>
          <ac:spMkLst>
            <pc:docMk/>
            <pc:sldMk cId="3635939242" sldId="2926"/>
            <ac:spMk id="3" creationId="{12AD5B98-2244-0127-A7DE-3A983998020F}"/>
          </ac:spMkLst>
        </pc:spChg>
        <pc:spChg chg="mod">
          <ac:chgData name="White, Robin" userId="b128ddae-b26d-4a11-91f2-5fccb949f6d1" providerId="ADAL" clId="{9125C09F-E80D-460F-B169-A608CC3CD76B}" dt="2026-09-16T16:56:20.686" v="2036" actId="20577"/>
          <ac:spMkLst>
            <pc:docMk/>
            <pc:sldMk cId="3635939242" sldId="2926"/>
            <ac:spMk id="4" creationId="{50C5C79A-5ED2-DE9A-EF93-C12414DD509F}"/>
          </ac:spMkLst>
        </pc:spChg>
        <pc:spChg chg="mod">
          <ac:chgData name="White, Robin" userId="b128ddae-b26d-4a11-91f2-5fccb949f6d1" providerId="ADAL" clId="{9125C09F-E80D-460F-B169-A608CC3CD76B}" dt="2026-09-16T16:54:12.707" v="1802" actId="403"/>
          <ac:spMkLst>
            <pc:docMk/>
            <pc:sldMk cId="3635939242" sldId="2926"/>
            <ac:spMk id="16" creationId="{E59E8203-AAC1-2C3B-2253-7697B6735092}"/>
          </ac:spMkLst>
        </pc:spChg>
        <pc:graphicFrameChg chg="mod">
          <ac:chgData name="White, Robin" userId="b128ddae-b26d-4a11-91f2-5fccb949f6d1" providerId="ADAL" clId="{9125C09F-E80D-460F-B169-A608CC3CD76B}" dt="2026-09-16T16:53:48.579" v="1798" actId="207"/>
          <ac:graphicFrameMkLst>
            <pc:docMk/>
            <pc:sldMk cId="3635939242" sldId="2926"/>
            <ac:graphicFrameMk id="6" creationId="{D6B68966-0007-1FE9-B856-F09ED4588A3C}"/>
          </ac:graphicFrameMkLst>
        </pc:graphicFrameChg>
      </pc:sldChg>
      <pc:sldChg chg="addSp delSp modSp add mod delAnim">
        <pc:chgData name="White, Robin" userId="b128ddae-b26d-4a11-91f2-5fccb949f6d1" providerId="ADAL" clId="{9125C09F-E80D-460F-B169-A608CC3CD76B}" dt="2026-09-16T17:18:32.144" v="3319" actId="1076"/>
        <pc:sldMkLst>
          <pc:docMk/>
          <pc:sldMk cId="3265170936" sldId="2927"/>
        </pc:sldMkLst>
        <pc:spChg chg="add mod">
          <ac:chgData name="White, Robin" userId="b128ddae-b26d-4a11-91f2-5fccb949f6d1" providerId="ADAL" clId="{9125C09F-E80D-460F-B169-A608CC3CD76B}" dt="2026-09-16T17:06:43.764" v="2673" actId="1076"/>
          <ac:spMkLst>
            <pc:docMk/>
            <pc:sldMk cId="3265170936" sldId="2927"/>
            <ac:spMk id="9" creationId="{5EA6CE82-108F-416E-6E5F-5F1124BCBB7D}"/>
          </ac:spMkLst>
        </pc:spChg>
        <pc:spChg chg="add mod">
          <ac:chgData name="White, Robin" userId="b128ddae-b26d-4a11-91f2-5fccb949f6d1" providerId="ADAL" clId="{9125C09F-E80D-460F-B169-A608CC3CD76B}" dt="2026-09-16T17:18:32.144" v="3319" actId="1076"/>
          <ac:spMkLst>
            <pc:docMk/>
            <pc:sldMk cId="3265170936" sldId="2927"/>
            <ac:spMk id="15" creationId="{13039C3F-5B9A-CCC1-C602-1B6267870DCD}"/>
          </ac:spMkLst>
        </pc:spChg>
        <pc:spChg chg="add mod">
          <ac:chgData name="White, Robin" userId="b128ddae-b26d-4a11-91f2-5fccb949f6d1" providerId="ADAL" clId="{9125C09F-E80D-460F-B169-A608CC3CD76B}" dt="2026-09-16T17:05:40.934" v="2636" actId="20577"/>
          <ac:spMkLst>
            <pc:docMk/>
            <pc:sldMk cId="3265170936" sldId="2927"/>
            <ac:spMk id="20" creationId="{59B793F1-7301-EF28-5937-EDAA1CC0D127}"/>
          </ac:spMkLst>
        </pc:spChg>
        <pc:spChg chg="add mod">
          <ac:chgData name="White, Robin" userId="b128ddae-b26d-4a11-91f2-5fccb949f6d1" providerId="ADAL" clId="{9125C09F-E80D-460F-B169-A608CC3CD76B}" dt="2026-09-16T17:09:34.103" v="2750" actId="1076"/>
          <ac:spMkLst>
            <pc:docMk/>
            <pc:sldMk cId="3265170936" sldId="2927"/>
            <ac:spMk id="23" creationId="{964024CE-32BB-5DBD-0073-F81DD9429290}"/>
          </ac:spMkLst>
        </pc:spChg>
        <pc:graphicFrameChg chg="mod">
          <ac:chgData name="White, Robin" userId="b128ddae-b26d-4a11-91f2-5fccb949f6d1" providerId="ADAL" clId="{9125C09F-E80D-460F-B169-A608CC3CD76B}" dt="2026-09-16T17:05:52.919" v="2637" actId="207"/>
          <ac:graphicFrameMkLst>
            <pc:docMk/>
            <pc:sldMk cId="3265170936" sldId="2927"/>
            <ac:graphicFrameMk id="6" creationId="{243DF06F-999E-7120-E545-47C27C891BF4}"/>
          </ac:graphicFrameMkLst>
        </pc:graphicFrameChg>
        <pc:graphicFrameChg chg="add mod modGraphic">
          <ac:chgData name="White, Robin" userId="b128ddae-b26d-4a11-91f2-5fccb949f6d1" providerId="ADAL" clId="{9125C09F-E80D-460F-B169-A608CC3CD76B}" dt="2026-09-16T17:01:43.639" v="2292" actId="12385"/>
          <ac:graphicFrameMkLst>
            <pc:docMk/>
            <pc:sldMk cId="3265170936" sldId="2927"/>
            <ac:graphicFrameMk id="16" creationId="{3683D0DE-7569-EC80-4784-233DD9971088}"/>
          </ac:graphicFrameMkLst>
        </pc:graphicFrameChg>
      </pc:sldChg>
      <pc:sldChg chg="addSp delSp modSp add mod modAnim">
        <pc:chgData name="White, Robin" userId="b128ddae-b26d-4a11-91f2-5fccb949f6d1" providerId="ADAL" clId="{9125C09F-E80D-460F-B169-A608CC3CD76B}" dt="2026-09-16T17:19:40.432" v="3362" actId="20577"/>
        <pc:sldMkLst>
          <pc:docMk/>
          <pc:sldMk cId="55338260" sldId="2928"/>
        </pc:sldMkLst>
        <pc:spChg chg="mod">
          <ac:chgData name="White, Robin" userId="b128ddae-b26d-4a11-91f2-5fccb949f6d1" providerId="ADAL" clId="{9125C09F-E80D-460F-B169-A608CC3CD76B}" dt="2026-09-16T17:19:40.432" v="3362" actId="20577"/>
          <ac:spMkLst>
            <pc:docMk/>
            <pc:sldMk cId="55338260" sldId="2928"/>
            <ac:spMk id="3" creationId="{156ADB96-71D3-D23F-9A82-253F0809ED7F}"/>
          </ac:spMkLst>
        </pc:spChg>
        <pc:spChg chg="add mod">
          <ac:chgData name="White, Robin" userId="b128ddae-b26d-4a11-91f2-5fccb949f6d1" providerId="ADAL" clId="{9125C09F-E80D-460F-B169-A608CC3CD76B}" dt="2026-09-16T17:09:58.122" v="2803" actId="20577"/>
          <ac:spMkLst>
            <pc:docMk/>
            <pc:sldMk cId="55338260" sldId="2928"/>
            <ac:spMk id="4" creationId="{62834AF5-12F5-C2CA-EA60-61EFAB838D6E}"/>
          </ac:spMkLst>
        </pc:spChg>
        <pc:spChg chg="add mod">
          <ac:chgData name="White, Robin" userId="b128ddae-b26d-4a11-91f2-5fccb949f6d1" providerId="ADAL" clId="{9125C09F-E80D-460F-B169-A608CC3CD76B}" dt="2026-09-16T17:14:21.003" v="3020" actId="1076"/>
          <ac:spMkLst>
            <pc:docMk/>
            <pc:sldMk cId="55338260" sldId="2928"/>
            <ac:spMk id="7" creationId="{277D7818-AE2C-E7EE-3653-77DAD00F666B}"/>
          </ac:spMkLst>
        </pc:spChg>
        <pc:spChg chg="add mod">
          <ac:chgData name="White, Robin" userId="b128ddae-b26d-4a11-91f2-5fccb949f6d1" providerId="ADAL" clId="{9125C09F-E80D-460F-B169-A608CC3CD76B}" dt="2026-09-16T17:14:21.003" v="3020" actId="1076"/>
          <ac:spMkLst>
            <pc:docMk/>
            <pc:sldMk cId="55338260" sldId="2928"/>
            <ac:spMk id="10" creationId="{F99A9AC4-5370-0906-2FF3-216DF122C9C6}"/>
          </ac:spMkLst>
        </pc:spChg>
        <pc:spChg chg="add mod">
          <ac:chgData name="White, Robin" userId="b128ddae-b26d-4a11-91f2-5fccb949f6d1" providerId="ADAL" clId="{9125C09F-E80D-460F-B169-A608CC3CD76B}" dt="2026-09-16T17:14:21.003" v="3020" actId="1076"/>
          <ac:spMkLst>
            <pc:docMk/>
            <pc:sldMk cId="55338260" sldId="2928"/>
            <ac:spMk id="12" creationId="{8ED2C6D3-CC64-6C7F-EB88-C5D5283AB944}"/>
          </ac:spMkLst>
        </pc:spChg>
        <pc:spChg chg="add mod">
          <ac:chgData name="White, Robin" userId="b128ddae-b26d-4a11-91f2-5fccb949f6d1" providerId="ADAL" clId="{9125C09F-E80D-460F-B169-A608CC3CD76B}" dt="2026-09-16T17:14:21.003" v="3020" actId="1076"/>
          <ac:spMkLst>
            <pc:docMk/>
            <pc:sldMk cId="55338260" sldId="2928"/>
            <ac:spMk id="14" creationId="{F2112BC8-BEBB-4AF7-D3C0-3CFCE050BFAF}"/>
          </ac:spMkLst>
        </pc:spChg>
        <pc:spChg chg="mod">
          <ac:chgData name="White, Robin" userId="b128ddae-b26d-4a11-91f2-5fccb949f6d1" providerId="ADAL" clId="{9125C09F-E80D-460F-B169-A608CC3CD76B}" dt="2026-09-16T17:18:24.072" v="3317" actId="1076"/>
          <ac:spMkLst>
            <pc:docMk/>
            <pc:sldMk cId="55338260" sldId="2928"/>
            <ac:spMk id="15" creationId="{EC8944CA-C401-EB01-B02A-D0F657D20E16}"/>
          </ac:spMkLst>
        </pc:spChg>
        <pc:spChg chg="add mod">
          <ac:chgData name="White, Robin" userId="b128ddae-b26d-4a11-91f2-5fccb949f6d1" providerId="ADAL" clId="{9125C09F-E80D-460F-B169-A608CC3CD76B}" dt="2026-09-16T17:14:51.163" v="3094" actId="1076"/>
          <ac:spMkLst>
            <pc:docMk/>
            <pc:sldMk cId="55338260" sldId="2928"/>
            <ac:spMk id="17" creationId="{BB145330-314C-AAE5-0B4A-16EF734C4D3C}"/>
          </ac:spMkLst>
        </pc:spChg>
        <pc:spChg chg="add mod">
          <ac:chgData name="White, Robin" userId="b128ddae-b26d-4a11-91f2-5fccb949f6d1" providerId="ADAL" clId="{9125C09F-E80D-460F-B169-A608CC3CD76B}" dt="2026-09-16T17:16:49.398" v="3306" actId="14100"/>
          <ac:spMkLst>
            <pc:docMk/>
            <pc:sldMk cId="55338260" sldId="2928"/>
            <ac:spMk id="30" creationId="{B82B30CA-E0CC-75FD-2763-FCACB26016A9}"/>
          </ac:spMkLst>
        </pc:spChg>
        <pc:spChg chg="add mod">
          <ac:chgData name="White, Robin" userId="b128ddae-b26d-4a11-91f2-5fccb949f6d1" providerId="ADAL" clId="{9125C09F-E80D-460F-B169-A608CC3CD76B}" dt="2026-09-16T17:16:43.150" v="3304" actId="14100"/>
          <ac:spMkLst>
            <pc:docMk/>
            <pc:sldMk cId="55338260" sldId="2928"/>
            <ac:spMk id="32" creationId="{624859FC-3E10-AB52-C5CA-720A58447257}"/>
          </ac:spMkLst>
        </pc:spChg>
        <pc:graphicFrameChg chg="mod">
          <ac:chgData name="White, Robin" userId="b128ddae-b26d-4a11-91f2-5fccb949f6d1" providerId="ADAL" clId="{9125C09F-E80D-460F-B169-A608CC3CD76B}" dt="2026-09-16T17:08:43.872" v="2731" actId="207"/>
          <ac:graphicFrameMkLst>
            <pc:docMk/>
            <pc:sldMk cId="55338260" sldId="2928"/>
            <ac:graphicFrameMk id="6" creationId="{FAEDE710-200A-3166-9CB0-94DF341A4A56}"/>
          </ac:graphicFrameMkLst>
        </pc:graphicFrameChg>
        <pc:cxnChg chg="add mod">
          <ac:chgData name="White, Robin" userId="b128ddae-b26d-4a11-91f2-5fccb949f6d1" providerId="ADAL" clId="{9125C09F-E80D-460F-B169-A608CC3CD76B}" dt="2026-09-16T17:15:27.101" v="3104" actId="14100"/>
          <ac:cxnSpMkLst>
            <pc:docMk/>
            <pc:sldMk cId="55338260" sldId="2928"/>
            <ac:cxnSpMk id="19" creationId="{6CF63F24-749C-4FE9-A8AE-BFB27965C2F5}"/>
          </ac:cxnSpMkLst>
        </pc:cxnChg>
        <pc:cxnChg chg="add mod">
          <ac:chgData name="White, Robin" userId="b128ddae-b26d-4a11-91f2-5fccb949f6d1" providerId="ADAL" clId="{9125C09F-E80D-460F-B169-A608CC3CD76B}" dt="2026-09-16T17:15:21.909" v="3103" actId="14100"/>
          <ac:cxnSpMkLst>
            <pc:docMk/>
            <pc:sldMk cId="55338260" sldId="2928"/>
            <ac:cxnSpMk id="21" creationId="{AC0E2F6A-5313-679E-65D0-C836A32AEC99}"/>
          </ac:cxnSpMkLst>
        </pc:cxnChg>
        <pc:cxnChg chg="add mod">
          <ac:chgData name="White, Robin" userId="b128ddae-b26d-4a11-91f2-5fccb949f6d1" providerId="ADAL" clId="{9125C09F-E80D-460F-B169-A608CC3CD76B}" dt="2026-09-16T17:16:55.241" v="3308" actId="1076"/>
          <ac:cxnSpMkLst>
            <pc:docMk/>
            <pc:sldMk cId="55338260" sldId="2928"/>
            <ac:cxnSpMk id="33" creationId="{FA992437-BD80-047E-9BF1-2C5BFD567FA5}"/>
          </ac:cxnSpMkLst>
        </pc:cxnChg>
        <pc:cxnChg chg="add mod">
          <ac:chgData name="White, Robin" userId="b128ddae-b26d-4a11-91f2-5fccb949f6d1" providerId="ADAL" clId="{9125C09F-E80D-460F-B169-A608CC3CD76B}" dt="2026-09-16T17:16:59.544" v="3310" actId="1076"/>
          <ac:cxnSpMkLst>
            <pc:docMk/>
            <pc:sldMk cId="55338260" sldId="2928"/>
            <ac:cxnSpMk id="34" creationId="{3CD827F5-50E8-D3FD-922C-AF055EF05A62}"/>
          </ac:cxnSpMkLst>
        </pc:cxnChg>
      </pc:sldChg>
      <pc:sldChg chg="modSp add mod modAnim">
        <pc:chgData name="White, Robin" userId="b128ddae-b26d-4a11-91f2-5fccb949f6d1" providerId="ADAL" clId="{9125C09F-E80D-460F-B169-A608CC3CD76B}" dt="2026-09-16T17:33:04.434" v="3414"/>
        <pc:sldMkLst>
          <pc:docMk/>
          <pc:sldMk cId="2428464361" sldId="2929"/>
        </pc:sldMkLst>
        <pc:spChg chg="mod">
          <ac:chgData name="White, Robin" userId="b128ddae-b26d-4a11-91f2-5fccb949f6d1" providerId="ADAL" clId="{9125C09F-E80D-460F-B169-A608CC3CD76B}" dt="2026-09-16T17:30:58.902" v="3393" actId="6549"/>
          <ac:spMkLst>
            <pc:docMk/>
            <pc:sldMk cId="2428464361" sldId="2929"/>
            <ac:spMk id="3" creationId="{71A33F4A-339A-6F26-F3B2-1473166EAF48}"/>
          </ac:spMkLst>
        </pc:spChg>
        <pc:spChg chg="mod ord">
          <ac:chgData name="White, Robin" userId="b128ddae-b26d-4a11-91f2-5fccb949f6d1" providerId="ADAL" clId="{9125C09F-E80D-460F-B169-A608CC3CD76B}" dt="2026-09-16T17:33:00.430" v="3413" actId="1076"/>
          <ac:spMkLst>
            <pc:docMk/>
            <pc:sldMk cId="2428464361" sldId="2929"/>
            <ac:spMk id="11" creationId="{FF01220C-DF4B-E104-4415-76EEC5FC0B65}"/>
          </ac:spMkLst>
        </pc:spChg>
        <pc:spChg chg="ord">
          <ac:chgData name="White, Robin" userId="b128ddae-b26d-4a11-91f2-5fccb949f6d1" providerId="ADAL" clId="{9125C09F-E80D-460F-B169-A608CC3CD76B}" dt="2026-09-16T17:32:38.391" v="3411" actId="171"/>
          <ac:spMkLst>
            <pc:docMk/>
            <pc:sldMk cId="2428464361" sldId="2929"/>
            <ac:spMk id="26" creationId="{46168A7C-2512-353F-077B-6705042B2300}"/>
          </ac:spMkLst>
        </pc:spChg>
      </pc:sldChg>
      <pc:sldChg chg="addSp delSp modSp add mod delAnim">
        <pc:chgData name="White, Robin" userId="b128ddae-b26d-4a11-91f2-5fccb949f6d1" providerId="ADAL" clId="{9125C09F-E80D-460F-B169-A608CC3CD76B}" dt="2026-09-16T18:01:39.807" v="3621" actId="1076"/>
        <pc:sldMkLst>
          <pc:docMk/>
          <pc:sldMk cId="586032971" sldId="2930"/>
        </pc:sldMkLst>
        <pc:spChg chg="add mod">
          <ac:chgData name="White, Robin" userId="b128ddae-b26d-4a11-91f2-5fccb949f6d1" providerId="ADAL" clId="{9125C09F-E80D-460F-B169-A608CC3CD76B}" dt="2026-09-16T17:34:57.909" v="3464" actId="13822"/>
          <ac:spMkLst>
            <pc:docMk/>
            <pc:sldMk cId="586032971" sldId="2930"/>
            <ac:spMk id="2" creationId="{75C28F3B-543D-68B3-4920-2B5B441B090A}"/>
          </ac:spMkLst>
        </pc:spChg>
        <pc:spChg chg="mod">
          <ac:chgData name="White, Robin" userId="b128ddae-b26d-4a11-91f2-5fccb949f6d1" providerId="ADAL" clId="{9125C09F-E80D-460F-B169-A608CC3CD76B}" dt="2026-09-16T17:34:40.038" v="3462" actId="1076"/>
          <ac:spMkLst>
            <pc:docMk/>
            <pc:sldMk cId="586032971" sldId="2930"/>
            <ac:spMk id="4" creationId="{099A7320-ED7C-6E88-F949-985217BBDC94}"/>
          </ac:spMkLst>
        </pc:spChg>
        <pc:spChg chg="add mod">
          <ac:chgData name="White, Robin" userId="b128ddae-b26d-4a11-91f2-5fccb949f6d1" providerId="ADAL" clId="{9125C09F-E80D-460F-B169-A608CC3CD76B}" dt="2026-09-16T17:35:21.311" v="3466" actId="13822"/>
          <ac:spMkLst>
            <pc:docMk/>
            <pc:sldMk cId="586032971" sldId="2930"/>
            <ac:spMk id="8" creationId="{242EECE9-F9E8-350D-08A8-58B2582087FF}"/>
          </ac:spMkLst>
        </pc:spChg>
        <pc:spChg chg="add mod">
          <ac:chgData name="White, Robin" userId="b128ddae-b26d-4a11-91f2-5fccb949f6d1" providerId="ADAL" clId="{9125C09F-E80D-460F-B169-A608CC3CD76B}" dt="2026-09-16T17:36:07.350" v="3480" actId="1076"/>
          <ac:spMkLst>
            <pc:docMk/>
            <pc:sldMk cId="586032971" sldId="2930"/>
            <ac:spMk id="11" creationId="{C1EF436E-75E5-926E-6064-9BC8799FE39D}"/>
          </ac:spMkLst>
        </pc:spChg>
        <pc:spChg chg="mod">
          <ac:chgData name="White, Robin" userId="b128ddae-b26d-4a11-91f2-5fccb949f6d1" providerId="ADAL" clId="{9125C09F-E80D-460F-B169-A608CC3CD76B}" dt="2026-09-16T17:34:09.936" v="3444" actId="20577"/>
          <ac:spMkLst>
            <pc:docMk/>
            <pc:sldMk cId="586032971" sldId="2930"/>
            <ac:spMk id="15" creationId="{05866103-853F-4D39-2B75-37F13B85AAA0}"/>
          </ac:spMkLst>
        </pc:spChg>
        <pc:spChg chg="add mod">
          <ac:chgData name="White, Robin" userId="b128ddae-b26d-4a11-91f2-5fccb949f6d1" providerId="ADAL" clId="{9125C09F-E80D-460F-B169-A608CC3CD76B}" dt="2026-09-16T17:36:05.517" v="3479" actId="1076"/>
          <ac:spMkLst>
            <pc:docMk/>
            <pc:sldMk cId="586032971" sldId="2930"/>
            <ac:spMk id="16" creationId="{6EBF2986-DF71-6F67-958D-05365EE9F895}"/>
          </ac:spMkLst>
        </pc:spChg>
        <pc:spChg chg="add mod">
          <ac:chgData name="White, Robin" userId="b128ddae-b26d-4a11-91f2-5fccb949f6d1" providerId="ADAL" clId="{9125C09F-E80D-460F-B169-A608CC3CD76B}" dt="2026-09-16T17:36:09.166" v="3481" actId="1076"/>
          <ac:spMkLst>
            <pc:docMk/>
            <pc:sldMk cId="586032971" sldId="2930"/>
            <ac:spMk id="20" creationId="{10AA608F-16CC-3360-D205-AB1FF8B786E2}"/>
          </ac:spMkLst>
        </pc:spChg>
        <pc:spChg chg="add mod">
          <ac:chgData name="White, Robin" userId="b128ddae-b26d-4a11-91f2-5fccb949f6d1" providerId="ADAL" clId="{9125C09F-E80D-460F-B169-A608CC3CD76B}" dt="2026-09-16T17:36:12.598" v="3482" actId="1076"/>
          <ac:spMkLst>
            <pc:docMk/>
            <pc:sldMk cId="586032971" sldId="2930"/>
            <ac:spMk id="23" creationId="{A5A87608-34FB-2BDA-EAA6-AC61769CE13E}"/>
          </ac:spMkLst>
        </pc:spChg>
        <pc:spChg chg="add mod">
          <ac:chgData name="White, Robin" userId="b128ddae-b26d-4a11-91f2-5fccb949f6d1" providerId="ADAL" clId="{9125C09F-E80D-460F-B169-A608CC3CD76B}" dt="2026-09-16T17:37:13.783" v="3619" actId="1076"/>
          <ac:spMkLst>
            <pc:docMk/>
            <pc:sldMk cId="586032971" sldId="2930"/>
            <ac:spMk id="25" creationId="{88E67839-2C15-8942-97EA-F4D69F2F68B4}"/>
          </ac:spMkLst>
        </pc:spChg>
        <pc:spChg chg="add mod">
          <ac:chgData name="White, Robin" userId="b128ddae-b26d-4a11-91f2-5fccb949f6d1" providerId="ADAL" clId="{9125C09F-E80D-460F-B169-A608CC3CD76B}" dt="2026-09-16T18:01:39.807" v="3621" actId="1076"/>
          <ac:spMkLst>
            <pc:docMk/>
            <pc:sldMk cId="586032971" sldId="2930"/>
            <ac:spMk id="27" creationId="{9C41DFFE-C842-6B4C-14FD-8DC5CD79EC49}"/>
          </ac:spMkLst>
        </pc:spChg>
      </pc:sldChg>
      <pc:sldChg chg="addSp modSp mod modAnim">
        <pc:chgData name="White, Robin" userId="b128ddae-b26d-4a11-91f2-5fccb949f6d1" providerId="ADAL" clId="{9125C09F-E80D-460F-B169-A608CC3CD76B}" dt="2026-09-21T14:58:37.608" v="3895"/>
        <pc:sldMkLst>
          <pc:docMk/>
          <pc:sldMk cId="3861720096" sldId="2932"/>
        </pc:sldMkLst>
        <pc:spChg chg="add mod">
          <ac:chgData name="White, Robin" userId="b128ddae-b26d-4a11-91f2-5fccb949f6d1" providerId="ADAL" clId="{9125C09F-E80D-460F-B169-A608CC3CD76B}" dt="2026-09-21T14:58:16.100" v="3890" actId="1076"/>
          <ac:spMkLst>
            <pc:docMk/>
            <pc:sldMk cId="3861720096" sldId="2932"/>
            <ac:spMk id="2" creationId="{8BAC87CF-510F-585A-EDF7-000E889C2C02}"/>
          </ac:spMkLst>
        </pc:spChg>
        <pc:spChg chg="add mod">
          <ac:chgData name="White, Robin" userId="b128ddae-b26d-4a11-91f2-5fccb949f6d1" providerId="ADAL" clId="{9125C09F-E80D-460F-B169-A608CC3CD76B}" dt="2026-09-21T14:58:27.717" v="3892" actId="1076"/>
          <ac:spMkLst>
            <pc:docMk/>
            <pc:sldMk cId="3861720096" sldId="2932"/>
            <ac:spMk id="6" creationId="{45BD7306-A195-F6FC-8D2C-C56D316D6F90}"/>
          </ac:spMkLst>
        </pc:spChg>
        <pc:spChg chg="mod">
          <ac:chgData name="White, Robin" userId="b128ddae-b26d-4a11-91f2-5fccb949f6d1" providerId="ADAL" clId="{9125C09F-E80D-460F-B169-A608CC3CD76B}" dt="2026-09-21T14:54:44.432" v="3802" actId="1076"/>
          <ac:spMkLst>
            <pc:docMk/>
            <pc:sldMk cId="3861720096" sldId="2932"/>
            <ac:spMk id="12" creationId="{0F23300B-BFDE-3FD3-956D-665AA8D5CD05}"/>
          </ac:spMkLst>
        </pc:spChg>
        <pc:spChg chg="mod">
          <ac:chgData name="White, Robin" userId="b128ddae-b26d-4a11-91f2-5fccb949f6d1" providerId="ADAL" clId="{9125C09F-E80D-460F-B169-A608CC3CD76B}" dt="2026-09-21T14:58:19.907" v="3891" actId="1076"/>
          <ac:spMkLst>
            <pc:docMk/>
            <pc:sldMk cId="3861720096" sldId="2932"/>
            <ac:spMk id="16" creationId="{4D81D355-2158-9DD5-C78F-8DC82AD851D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2">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5">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6">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7">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8">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9">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3">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7EA30F-F4A4-4144-A129-AC9477A87ADB}" type="doc">
      <dgm:prSet loTypeId="urn:microsoft.com/office/officeart/2008/layout/CircleAccentTimeline" loCatId="process" qsTypeId="urn:microsoft.com/office/officeart/2005/8/quickstyle/simple2#1" qsCatId="simple" csTypeId="urn:microsoft.com/office/officeart/2005/8/colors/accent2_1#1" csCatId="accent2" phldr="1"/>
      <dgm:spPr/>
      <dgm:t>
        <a:bodyPr/>
        <a:lstStyle/>
        <a:p>
          <a:endParaRPr lang="en-US"/>
        </a:p>
      </dgm:t>
    </dgm:pt>
    <dgm:pt modelId="{0C448A1A-BFE0-47A6-9139-835C70541DD3}">
      <dgm:prSet phldrT="Add an event" phldr="0"/>
      <dgm:spPr/>
      <dgm:t>
        <a:bodyPr/>
        <a:lstStyle/>
        <a:p>
          <a:r>
            <a:rPr lang="en-US"/>
            <a:t>Application Submitted</a:t>
          </a:r>
        </a:p>
      </dgm:t>
    </dgm:pt>
    <dgm:pt modelId="{FDC6597A-DC9B-4F27-B9C9-B39BA31F8C25}" type="parTrans" cxnId="{8446D129-A273-4628-8287-1FBC931C6A44}">
      <dgm:prSet/>
      <dgm:spPr/>
      <dgm:t>
        <a:bodyPr/>
        <a:lstStyle/>
        <a:p>
          <a:endParaRPr lang="en-US"/>
        </a:p>
      </dgm:t>
    </dgm:pt>
    <dgm:pt modelId="{F62FCA8C-69BE-4504-80F8-2B006B5290A0}" type="sibTrans" cxnId="{8446D129-A273-4628-8287-1FBC931C6A44}">
      <dgm:prSet/>
      <dgm:spPr/>
      <dgm:t>
        <a:bodyPr/>
        <a:lstStyle/>
        <a:p>
          <a:endParaRPr lang="en-US"/>
        </a:p>
      </dgm:t>
    </dgm:pt>
    <dgm:pt modelId="{57E12B83-F7B0-4C52-BF48-174DF2D8CFA9}">
      <dgm:prSet phldrT="Add an event" phldr="0"/>
      <dgm:spPr/>
      <dgm:t>
        <a:bodyPr/>
        <a:lstStyle/>
        <a:p>
          <a:r>
            <a:rPr lang="en-US"/>
            <a:t>Application Accepted</a:t>
          </a:r>
        </a:p>
      </dgm:t>
    </dgm:pt>
    <dgm:pt modelId="{2EF9775E-CD3D-4272-8596-9518F7C0A0A9}" type="parTrans" cxnId="{6DBCD1DB-8672-44C3-A116-6CE98DDAE287}">
      <dgm:prSet/>
      <dgm:spPr/>
      <dgm:t>
        <a:bodyPr/>
        <a:lstStyle/>
        <a:p>
          <a:endParaRPr lang="en-US"/>
        </a:p>
      </dgm:t>
    </dgm:pt>
    <dgm:pt modelId="{E699CA88-E934-4673-A7EE-6DC8A0AE570B}" type="sibTrans" cxnId="{6DBCD1DB-8672-44C3-A116-6CE98DDAE287}">
      <dgm:prSet/>
      <dgm:spPr/>
      <dgm:t>
        <a:bodyPr/>
        <a:lstStyle/>
        <a:p>
          <a:endParaRPr lang="en-US"/>
        </a:p>
      </dgm:t>
    </dgm:pt>
    <dgm:pt modelId="{669E8245-B498-4A98-AEDE-856707055201}">
      <dgm:prSet phldrT="Add an event" phldr="0"/>
      <dgm:spPr/>
      <dgm:t>
        <a:bodyPr/>
        <a:lstStyle/>
        <a:p>
          <a:r>
            <a:rPr lang="en-US"/>
            <a:t>Complete 1 OR 3 Practices</a:t>
          </a:r>
        </a:p>
      </dgm:t>
    </dgm:pt>
    <dgm:pt modelId="{F2B08FA1-285C-40FE-AFF3-89199ADE04C0}" type="parTrans" cxnId="{E89E0357-18E8-467F-8F02-35CEB2314DE2}">
      <dgm:prSet/>
      <dgm:spPr/>
      <dgm:t>
        <a:bodyPr/>
        <a:lstStyle/>
        <a:p>
          <a:endParaRPr lang="en-US"/>
        </a:p>
      </dgm:t>
    </dgm:pt>
    <dgm:pt modelId="{38DBDE51-90FC-42F1-859A-0567DCF9A9F2}" type="sibTrans" cxnId="{E89E0357-18E8-467F-8F02-35CEB2314DE2}">
      <dgm:prSet/>
      <dgm:spPr/>
      <dgm:t>
        <a:bodyPr/>
        <a:lstStyle/>
        <a:p>
          <a:endParaRPr lang="en-US"/>
        </a:p>
      </dgm:t>
    </dgm:pt>
    <dgm:pt modelId="{9E269BFC-D012-4F0F-A5D0-C0B1DEED1FF8}">
      <dgm:prSet phldrT="Add an event" phldr="0"/>
      <dgm:spPr/>
      <dgm:t>
        <a:bodyPr/>
        <a:lstStyle/>
        <a:p>
          <a:r>
            <a:rPr lang="en-US"/>
            <a:t>Complete 1 OR 3 Practice Worksheets</a:t>
          </a:r>
        </a:p>
      </dgm:t>
    </dgm:pt>
    <dgm:pt modelId="{043BABFC-655B-43E5-8A65-5B1E670A70F8}" type="parTrans" cxnId="{C420E239-D5C1-4961-A204-4047A8567F1E}">
      <dgm:prSet/>
      <dgm:spPr/>
      <dgm:t>
        <a:bodyPr/>
        <a:lstStyle/>
        <a:p>
          <a:endParaRPr lang="en-US"/>
        </a:p>
      </dgm:t>
    </dgm:pt>
    <dgm:pt modelId="{5D3984EB-6086-41F3-B7BE-0B31D93DC755}" type="sibTrans" cxnId="{C420E239-D5C1-4961-A204-4047A8567F1E}">
      <dgm:prSet/>
      <dgm:spPr/>
      <dgm:t>
        <a:bodyPr/>
        <a:lstStyle/>
        <a:p>
          <a:endParaRPr lang="en-US"/>
        </a:p>
      </dgm:t>
    </dgm:pt>
    <dgm:pt modelId="{3D7A976C-7E91-4792-AFAE-A9A1F64DFEBB}">
      <dgm:prSet phldrT="Add an event" phldr="0"/>
      <dgm:spPr/>
      <dgm:t>
        <a:bodyPr/>
        <a:lstStyle/>
        <a:p>
          <a:r>
            <a:rPr lang="en-US"/>
            <a:t>Complete Exit Surveys</a:t>
          </a:r>
        </a:p>
      </dgm:t>
    </dgm:pt>
    <dgm:pt modelId="{53AA0E52-BCE5-402A-83DF-6A61AA99430F}" type="parTrans" cxnId="{4C530380-77ED-4C48-BADA-78061266495E}">
      <dgm:prSet/>
      <dgm:spPr/>
      <dgm:t>
        <a:bodyPr/>
        <a:lstStyle/>
        <a:p>
          <a:endParaRPr lang="en-US"/>
        </a:p>
      </dgm:t>
    </dgm:pt>
    <dgm:pt modelId="{CF5E6C43-379D-41F3-9E7D-7B26EDBF61D1}" type="sibTrans" cxnId="{4C530380-77ED-4C48-BADA-78061266495E}">
      <dgm:prSet/>
      <dgm:spPr/>
      <dgm:t>
        <a:bodyPr/>
        <a:lstStyle/>
        <a:p>
          <a:endParaRPr lang="en-US"/>
        </a:p>
      </dgm:t>
    </dgm:pt>
    <dgm:pt modelId="{A3BF115C-6059-41D9-ADD6-5726DFEFF13D}">
      <dgm:prSet phldrT="Add an event" phldr="0"/>
      <dgm:spPr/>
      <dgm:t>
        <a:bodyPr/>
        <a:lstStyle/>
        <a:p>
          <a:r>
            <a:rPr lang="en-US"/>
            <a:t>Pasture and Hay Planting</a:t>
          </a:r>
        </a:p>
      </dgm:t>
    </dgm:pt>
    <dgm:pt modelId="{EBA7B9A5-60D5-414A-81E9-A532FC2E44D2}" type="parTrans" cxnId="{38C082BE-BCE1-45B7-BEE9-AA3D74031971}">
      <dgm:prSet/>
      <dgm:spPr/>
      <dgm:t>
        <a:bodyPr/>
        <a:lstStyle/>
        <a:p>
          <a:endParaRPr lang="en-US"/>
        </a:p>
      </dgm:t>
    </dgm:pt>
    <dgm:pt modelId="{7CD7B120-818D-4011-8493-1BF74CDFB353}" type="sibTrans" cxnId="{38C082BE-BCE1-45B7-BEE9-AA3D74031971}">
      <dgm:prSet/>
      <dgm:spPr/>
      <dgm:t>
        <a:bodyPr/>
        <a:lstStyle/>
        <a:p>
          <a:endParaRPr lang="en-US"/>
        </a:p>
      </dgm:t>
    </dgm:pt>
    <dgm:pt modelId="{35B7419F-B135-483C-9C44-2713C2FA20E0}">
      <dgm:prSet phldrT="Add an event" phldr="0"/>
      <dgm:spPr/>
      <dgm:t>
        <a:bodyPr/>
        <a:lstStyle/>
        <a:p>
          <a:r>
            <a:rPr lang="en-US"/>
            <a:t>Nutrient Management</a:t>
          </a:r>
        </a:p>
      </dgm:t>
    </dgm:pt>
    <dgm:pt modelId="{8FB150F7-43A7-4CC1-A0EA-CE7A6839BEEE}" type="parTrans" cxnId="{036513CD-0ABB-4AFD-948D-3BF0EB83EF6A}">
      <dgm:prSet/>
      <dgm:spPr/>
      <dgm:t>
        <a:bodyPr/>
        <a:lstStyle/>
        <a:p>
          <a:endParaRPr lang="en-US"/>
        </a:p>
      </dgm:t>
    </dgm:pt>
    <dgm:pt modelId="{AC84CD1E-0AC4-4980-836A-62F7509C4C63}" type="sibTrans" cxnId="{036513CD-0ABB-4AFD-948D-3BF0EB83EF6A}">
      <dgm:prSet/>
      <dgm:spPr/>
      <dgm:t>
        <a:bodyPr/>
        <a:lstStyle/>
        <a:p>
          <a:endParaRPr lang="en-US"/>
        </a:p>
      </dgm:t>
    </dgm:pt>
    <dgm:pt modelId="{E472AE35-37EC-4150-B01F-4CA22E455E63}">
      <dgm:prSet phldrT="Add an event" phldr="0"/>
      <dgm:spPr/>
      <dgm:t>
        <a:bodyPr/>
        <a:lstStyle/>
        <a:p>
          <a:r>
            <a:rPr lang="en-US"/>
            <a:t>Grazing Management</a:t>
          </a:r>
        </a:p>
      </dgm:t>
    </dgm:pt>
    <dgm:pt modelId="{D49BAD05-CCF5-4775-A42C-D9485F10AE7E}" type="parTrans" cxnId="{1FB5C3A9-36BF-47F9-B1DB-05C5D62D4600}">
      <dgm:prSet/>
      <dgm:spPr/>
      <dgm:t>
        <a:bodyPr/>
        <a:lstStyle/>
        <a:p>
          <a:endParaRPr lang="en-US"/>
        </a:p>
      </dgm:t>
    </dgm:pt>
    <dgm:pt modelId="{CDAADEE0-B1E7-4D0A-AD52-B933A218FD4A}" type="sibTrans" cxnId="{1FB5C3A9-36BF-47F9-B1DB-05C5D62D4600}">
      <dgm:prSet/>
      <dgm:spPr/>
      <dgm:t>
        <a:bodyPr/>
        <a:lstStyle/>
        <a:p>
          <a:endParaRPr lang="en-US"/>
        </a:p>
      </dgm:t>
    </dgm:pt>
    <dgm:pt modelId="{2A341726-24E2-4CBE-83E0-3134D912E160}" type="pres">
      <dgm:prSet presAssocID="{DA7EA30F-F4A4-4144-A129-AC9477A87ADB}" presName="Name0" presStyleCnt="0">
        <dgm:presLayoutVars>
          <dgm:dir/>
        </dgm:presLayoutVars>
      </dgm:prSet>
      <dgm:spPr/>
    </dgm:pt>
    <dgm:pt modelId="{2CB8639C-B66E-4005-8F52-0E526F7DA20C}" type="pres">
      <dgm:prSet presAssocID="{0C448A1A-BFE0-47A6-9139-835C70541DD3}" presName="parComposite" presStyleCnt="0"/>
      <dgm:spPr/>
    </dgm:pt>
    <dgm:pt modelId="{85D3C75E-78C2-4799-98D9-E3E83DA71825}" type="pres">
      <dgm:prSet presAssocID="{0C448A1A-BFE0-47A6-9139-835C70541DD3}" presName="parBigCircle" presStyleLbl="node0" presStyleIdx="0" presStyleCnt="5"/>
      <dgm:spPr/>
    </dgm:pt>
    <dgm:pt modelId="{E0368E29-2A2B-46B7-911C-6C8C39E57665}" type="pres">
      <dgm:prSet presAssocID="{0C448A1A-BFE0-47A6-9139-835C70541DD3}" presName="parTx" presStyleLbl="revTx" presStyleIdx="0" presStyleCnt="11"/>
      <dgm:spPr/>
    </dgm:pt>
    <dgm:pt modelId="{F4CD92B3-5E5E-4066-8D39-2EEB2F54F043}" type="pres">
      <dgm:prSet presAssocID="{0C448A1A-BFE0-47A6-9139-835C70541DD3}" presName="bSpace" presStyleCnt="0"/>
      <dgm:spPr/>
    </dgm:pt>
    <dgm:pt modelId="{199706C1-B2BD-49D9-9BEC-41A28B74F808}" type="pres">
      <dgm:prSet presAssocID="{0C448A1A-BFE0-47A6-9139-835C70541DD3}" presName="parBackupNorm" presStyleCnt="0"/>
      <dgm:spPr/>
    </dgm:pt>
    <dgm:pt modelId="{4BD9EE4E-9156-4BF1-972D-9D94D1A51AFF}" type="pres">
      <dgm:prSet presAssocID="{F62FCA8C-69BE-4504-80F8-2B006B5290A0}" presName="parSpace" presStyleCnt="0"/>
      <dgm:spPr/>
    </dgm:pt>
    <dgm:pt modelId="{B4BDEE49-33BE-4A12-963D-504C80951DB6}" type="pres">
      <dgm:prSet presAssocID="{57E12B83-F7B0-4C52-BF48-174DF2D8CFA9}" presName="parComposite" presStyleCnt="0"/>
      <dgm:spPr/>
    </dgm:pt>
    <dgm:pt modelId="{E2A53F99-7DF5-4936-9F79-2DB777840684}" type="pres">
      <dgm:prSet presAssocID="{57E12B83-F7B0-4C52-BF48-174DF2D8CFA9}" presName="parBigCircle" presStyleLbl="node0" presStyleIdx="1" presStyleCnt="5"/>
      <dgm:spPr/>
    </dgm:pt>
    <dgm:pt modelId="{E4780568-AE22-4C20-BB78-78050317167B}" type="pres">
      <dgm:prSet presAssocID="{57E12B83-F7B0-4C52-BF48-174DF2D8CFA9}" presName="parTx" presStyleLbl="revTx" presStyleIdx="1" presStyleCnt="11"/>
      <dgm:spPr/>
    </dgm:pt>
    <dgm:pt modelId="{A0AC0595-4D2C-44B8-9AF3-56FF7BC41DA3}" type="pres">
      <dgm:prSet presAssocID="{57E12B83-F7B0-4C52-BF48-174DF2D8CFA9}" presName="bSpace" presStyleCnt="0"/>
      <dgm:spPr/>
    </dgm:pt>
    <dgm:pt modelId="{8DDB1DDD-6329-4828-99ED-0BD2218D9924}" type="pres">
      <dgm:prSet presAssocID="{57E12B83-F7B0-4C52-BF48-174DF2D8CFA9}" presName="parBackupNorm" presStyleCnt="0"/>
      <dgm:spPr/>
    </dgm:pt>
    <dgm:pt modelId="{A4D17D85-255C-4C1C-A8C8-7122E571DE76}" type="pres">
      <dgm:prSet presAssocID="{E699CA88-E934-4673-A7EE-6DC8A0AE570B}" presName="parSpace" presStyleCnt="0"/>
      <dgm:spPr/>
    </dgm:pt>
    <dgm:pt modelId="{FFC9EFE5-C722-42A6-8F03-58323DD3EF5A}" type="pres">
      <dgm:prSet presAssocID="{669E8245-B498-4A98-AEDE-856707055201}" presName="parComposite" presStyleCnt="0"/>
      <dgm:spPr/>
    </dgm:pt>
    <dgm:pt modelId="{4E9DA34B-DFBC-4734-B78D-27939EAF4F9F}" type="pres">
      <dgm:prSet presAssocID="{669E8245-B498-4A98-AEDE-856707055201}" presName="parBigCircle" presStyleLbl="node0" presStyleIdx="2" presStyleCnt="5"/>
      <dgm:spPr/>
    </dgm:pt>
    <dgm:pt modelId="{FD8E952B-72B1-41C5-B534-AA14849E69A5}" type="pres">
      <dgm:prSet presAssocID="{669E8245-B498-4A98-AEDE-856707055201}" presName="parTx" presStyleLbl="revTx" presStyleIdx="2" presStyleCnt="11"/>
      <dgm:spPr/>
    </dgm:pt>
    <dgm:pt modelId="{2F27EA3E-C81C-4B9C-B609-F82C1C1E4CF0}" type="pres">
      <dgm:prSet presAssocID="{669E8245-B498-4A98-AEDE-856707055201}" presName="bSpace" presStyleCnt="0"/>
      <dgm:spPr/>
    </dgm:pt>
    <dgm:pt modelId="{F8E81D7F-8A37-47B1-8F1C-BE776B5EAE8C}" type="pres">
      <dgm:prSet presAssocID="{669E8245-B498-4A98-AEDE-856707055201}" presName="parBackupNorm" presStyleCnt="0"/>
      <dgm:spPr/>
    </dgm:pt>
    <dgm:pt modelId="{FD9E3944-BA15-4FE9-B673-868B4033FD37}" type="pres">
      <dgm:prSet presAssocID="{38DBDE51-90FC-42F1-859A-0567DCF9A9F2}" presName="parSpace" presStyleCnt="0"/>
      <dgm:spPr/>
    </dgm:pt>
    <dgm:pt modelId="{B2055864-44D1-491E-927A-6EF6ED1F3F89}" type="pres">
      <dgm:prSet presAssocID="{A3BF115C-6059-41D9-ADD6-5726DFEFF13D}" presName="desBackupLeftNorm" presStyleCnt="0"/>
      <dgm:spPr/>
    </dgm:pt>
    <dgm:pt modelId="{190C272C-A8CB-4412-A4A3-BC9C7D939AE6}" type="pres">
      <dgm:prSet presAssocID="{A3BF115C-6059-41D9-ADD6-5726DFEFF13D}" presName="desComposite" presStyleCnt="0"/>
      <dgm:spPr/>
    </dgm:pt>
    <dgm:pt modelId="{04137BC5-74E3-49AD-A263-62C417512710}" type="pres">
      <dgm:prSet presAssocID="{A3BF115C-6059-41D9-ADD6-5726DFEFF13D}" presName="desCircle" presStyleLbl="node1" presStyleIdx="0" presStyleCnt="3"/>
      <dgm:spPr/>
    </dgm:pt>
    <dgm:pt modelId="{A90C6457-EC5A-478D-863D-28F7E2E43874}" type="pres">
      <dgm:prSet presAssocID="{A3BF115C-6059-41D9-ADD6-5726DFEFF13D}" presName="chTx" presStyleLbl="revTx" presStyleIdx="3" presStyleCnt="11"/>
      <dgm:spPr/>
    </dgm:pt>
    <dgm:pt modelId="{A8F02795-C6BC-43AB-8943-402824271DF3}" type="pres">
      <dgm:prSet presAssocID="{A3BF115C-6059-41D9-ADD6-5726DFEFF13D}" presName="desTx" presStyleLbl="revTx" presStyleIdx="4" presStyleCnt="11">
        <dgm:presLayoutVars>
          <dgm:bulletEnabled val="1"/>
        </dgm:presLayoutVars>
      </dgm:prSet>
      <dgm:spPr/>
    </dgm:pt>
    <dgm:pt modelId="{D0A670DA-29AD-4017-9B34-60D844C5B78D}" type="pres">
      <dgm:prSet presAssocID="{A3BF115C-6059-41D9-ADD6-5726DFEFF13D}" presName="desBackupRightNorm" presStyleCnt="0"/>
      <dgm:spPr/>
    </dgm:pt>
    <dgm:pt modelId="{8459B5AD-A1B9-4D97-9559-B30768D97551}" type="pres">
      <dgm:prSet presAssocID="{7CD7B120-818D-4011-8493-1BF74CDFB353}" presName="desSpace" presStyleCnt="0"/>
      <dgm:spPr/>
    </dgm:pt>
    <dgm:pt modelId="{6D8B7374-72DA-4A7B-BEDA-76C2EC8AF3DF}" type="pres">
      <dgm:prSet presAssocID="{35B7419F-B135-483C-9C44-2713C2FA20E0}" presName="desBackupLeftNorm" presStyleCnt="0"/>
      <dgm:spPr/>
    </dgm:pt>
    <dgm:pt modelId="{2836BD35-E139-40EA-9512-09FCF0AC3129}" type="pres">
      <dgm:prSet presAssocID="{35B7419F-B135-483C-9C44-2713C2FA20E0}" presName="desComposite" presStyleCnt="0"/>
      <dgm:spPr/>
    </dgm:pt>
    <dgm:pt modelId="{A4D8AA5D-DDD0-4A75-ABF5-ABF59CCE5C90}" type="pres">
      <dgm:prSet presAssocID="{35B7419F-B135-483C-9C44-2713C2FA20E0}" presName="desCircle" presStyleLbl="node1" presStyleIdx="1" presStyleCnt="3"/>
      <dgm:spPr/>
    </dgm:pt>
    <dgm:pt modelId="{B1ECE0B9-A799-4D24-B277-A7F4E557CCC5}" type="pres">
      <dgm:prSet presAssocID="{35B7419F-B135-483C-9C44-2713C2FA20E0}" presName="chTx" presStyleLbl="revTx" presStyleIdx="5" presStyleCnt="11"/>
      <dgm:spPr/>
    </dgm:pt>
    <dgm:pt modelId="{7AF4679C-08C1-465B-BA75-F909C0498416}" type="pres">
      <dgm:prSet presAssocID="{35B7419F-B135-483C-9C44-2713C2FA20E0}" presName="desTx" presStyleLbl="revTx" presStyleIdx="6" presStyleCnt="11">
        <dgm:presLayoutVars>
          <dgm:bulletEnabled val="1"/>
        </dgm:presLayoutVars>
      </dgm:prSet>
      <dgm:spPr/>
    </dgm:pt>
    <dgm:pt modelId="{89BEF0E0-20D7-4400-B616-EFAE1A111E35}" type="pres">
      <dgm:prSet presAssocID="{35B7419F-B135-483C-9C44-2713C2FA20E0}" presName="desBackupRightNorm" presStyleCnt="0"/>
      <dgm:spPr/>
    </dgm:pt>
    <dgm:pt modelId="{2E896E60-825D-4CA9-AAF8-8D508B6FC2AB}" type="pres">
      <dgm:prSet presAssocID="{AC84CD1E-0AC4-4980-836A-62F7509C4C63}" presName="desSpace" presStyleCnt="0"/>
      <dgm:spPr/>
    </dgm:pt>
    <dgm:pt modelId="{0C490DB5-68CB-4274-8867-F057D6C0976D}" type="pres">
      <dgm:prSet presAssocID="{E472AE35-37EC-4150-B01F-4CA22E455E63}" presName="desBackupLeftNorm" presStyleCnt="0"/>
      <dgm:spPr/>
    </dgm:pt>
    <dgm:pt modelId="{16667B3E-6C62-4594-A5D1-FCD686C583C9}" type="pres">
      <dgm:prSet presAssocID="{E472AE35-37EC-4150-B01F-4CA22E455E63}" presName="desComposite" presStyleCnt="0"/>
      <dgm:spPr/>
    </dgm:pt>
    <dgm:pt modelId="{201B5EA3-F706-4F0C-B683-47CAB991EFF3}" type="pres">
      <dgm:prSet presAssocID="{E472AE35-37EC-4150-B01F-4CA22E455E63}" presName="desCircle" presStyleLbl="node1" presStyleIdx="2" presStyleCnt="3"/>
      <dgm:spPr/>
    </dgm:pt>
    <dgm:pt modelId="{19035E72-CFC7-4177-8389-371BB466C85B}" type="pres">
      <dgm:prSet presAssocID="{E472AE35-37EC-4150-B01F-4CA22E455E63}" presName="chTx" presStyleLbl="revTx" presStyleIdx="7" presStyleCnt="11"/>
      <dgm:spPr/>
    </dgm:pt>
    <dgm:pt modelId="{E661322C-EBD0-4C1C-8B53-AA6EA42C52BF}" type="pres">
      <dgm:prSet presAssocID="{E472AE35-37EC-4150-B01F-4CA22E455E63}" presName="desTx" presStyleLbl="revTx" presStyleIdx="8" presStyleCnt="11">
        <dgm:presLayoutVars>
          <dgm:bulletEnabled val="1"/>
        </dgm:presLayoutVars>
      </dgm:prSet>
      <dgm:spPr/>
    </dgm:pt>
    <dgm:pt modelId="{BA15EAA3-CE37-4095-8A47-F0CB89931F92}" type="pres">
      <dgm:prSet presAssocID="{E472AE35-37EC-4150-B01F-4CA22E455E63}" presName="desBackupRightNorm" presStyleCnt="0"/>
      <dgm:spPr/>
    </dgm:pt>
    <dgm:pt modelId="{4D992F2D-88BC-4E1A-936E-74DEC1C060A6}" type="pres">
      <dgm:prSet presAssocID="{CDAADEE0-B1E7-4D0A-AD52-B933A218FD4A}" presName="desSpace" presStyleCnt="0"/>
      <dgm:spPr/>
    </dgm:pt>
    <dgm:pt modelId="{1947B5D6-DD6C-491D-B27D-86C6BE4AE712}" type="pres">
      <dgm:prSet presAssocID="{9E269BFC-D012-4F0F-A5D0-C0B1DEED1FF8}" presName="parComposite" presStyleCnt="0"/>
      <dgm:spPr/>
    </dgm:pt>
    <dgm:pt modelId="{33838291-4D18-41A7-92E2-F7CC3FBA1A4C}" type="pres">
      <dgm:prSet presAssocID="{9E269BFC-D012-4F0F-A5D0-C0B1DEED1FF8}" presName="parBigCircle" presStyleLbl="node0" presStyleIdx="3" presStyleCnt="5"/>
      <dgm:spPr/>
    </dgm:pt>
    <dgm:pt modelId="{5D8D47F6-B7DC-43BB-A959-10C16297DCF9}" type="pres">
      <dgm:prSet presAssocID="{9E269BFC-D012-4F0F-A5D0-C0B1DEED1FF8}" presName="parTx" presStyleLbl="revTx" presStyleIdx="9" presStyleCnt="11"/>
      <dgm:spPr/>
    </dgm:pt>
    <dgm:pt modelId="{28AAEDAA-25B8-4C0A-BC87-015F8A0F7DBD}" type="pres">
      <dgm:prSet presAssocID="{9E269BFC-D012-4F0F-A5D0-C0B1DEED1FF8}" presName="bSpace" presStyleCnt="0"/>
      <dgm:spPr/>
    </dgm:pt>
    <dgm:pt modelId="{990851B9-A9B7-4A6D-BA27-5BF63A8EFE00}" type="pres">
      <dgm:prSet presAssocID="{9E269BFC-D012-4F0F-A5D0-C0B1DEED1FF8}" presName="parBackupNorm" presStyleCnt="0"/>
      <dgm:spPr/>
    </dgm:pt>
    <dgm:pt modelId="{99D03837-FEE1-4833-B43C-7E7399A78413}" type="pres">
      <dgm:prSet presAssocID="{5D3984EB-6086-41F3-B7BE-0B31D93DC755}" presName="parSpace" presStyleCnt="0"/>
      <dgm:spPr/>
    </dgm:pt>
    <dgm:pt modelId="{8C0D74EF-2F7A-4573-9E77-C1B21A17EF95}" type="pres">
      <dgm:prSet presAssocID="{3D7A976C-7E91-4792-AFAE-A9A1F64DFEBB}" presName="parComposite" presStyleCnt="0"/>
      <dgm:spPr/>
    </dgm:pt>
    <dgm:pt modelId="{7E7BCE9D-12DC-4212-ADC3-8F9C5201DF49}" type="pres">
      <dgm:prSet presAssocID="{3D7A976C-7E91-4792-AFAE-A9A1F64DFEBB}" presName="parBigCircle" presStyleLbl="node0" presStyleIdx="4" presStyleCnt="5"/>
      <dgm:spPr/>
    </dgm:pt>
    <dgm:pt modelId="{41B73A76-28A7-4865-A728-C39024716635}" type="pres">
      <dgm:prSet presAssocID="{3D7A976C-7E91-4792-AFAE-A9A1F64DFEBB}" presName="parTx" presStyleLbl="revTx" presStyleIdx="10" presStyleCnt="11"/>
      <dgm:spPr/>
    </dgm:pt>
    <dgm:pt modelId="{87AFA975-61BB-413B-BA23-20D74CF189F3}" type="pres">
      <dgm:prSet presAssocID="{3D7A976C-7E91-4792-AFAE-A9A1F64DFEBB}" presName="bSpace" presStyleCnt="0"/>
      <dgm:spPr/>
    </dgm:pt>
    <dgm:pt modelId="{03A5B433-90A9-4AE1-8DCB-A64499836259}" type="pres">
      <dgm:prSet presAssocID="{3D7A976C-7E91-4792-AFAE-A9A1F64DFEBB}" presName="parBackupNorm" presStyleCnt="0"/>
      <dgm:spPr/>
    </dgm:pt>
    <dgm:pt modelId="{9D0A4FEA-7D31-4008-8B45-ECFE2A570FAA}" type="pres">
      <dgm:prSet presAssocID="{CF5E6C43-379D-41F3-9E7D-7B26EDBF61D1}" presName="parSpace" presStyleCnt="0"/>
      <dgm:spPr/>
    </dgm:pt>
  </dgm:ptLst>
  <dgm:cxnLst>
    <dgm:cxn modelId="{55FF540C-056B-44FB-80E4-26605B17567B}" type="presOf" srcId="{669E8245-B498-4A98-AEDE-856707055201}" destId="{FD8E952B-72B1-41C5-B534-AA14849E69A5}" srcOrd="0" destOrd="0" presId="urn:microsoft.com/office/officeart/2008/layout/CircleAccentTimeline"/>
    <dgm:cxn modelId="{0EB01825-1F7F-4A8A-B387-7673BF9238B4}" type="presOf" srcId="{0C448A1A-BFE0-47A6-9139-835C70541DD3}" destId="{E0368E29-2A2B-46B7-911C-6C8C39E57665}" srcOrd="0" destOrd="0" presId="urn:microsoft.com/office/officeart/2008/layout/CircleAccentTimeline"/>
    <dgm:cxn modelId="{8446D129-A273-4628-8287-1FBC931C6A44}" srcId="{DA7EA30F-F4A4-4144-A129-AC9477A87ADB}" destId="{0C448A1A-BFE0-47A6-9139-835C70541DD3}" srcOrd="0" destOrd="0" parTransId="{FDC6597A-DC9B-4F27-B9C9-B39BA31F8C25}" sibTransId="{F62FCA8C-69BE-4504-80F8-2B006B5290A0}"/>
    <dgm:cxn modelId="{C420E239-D5C1-4961-A204-4047A8567F1E}" srcId="{DA7EA30F-F4A4-4144-A129-AC9477A87ADB}" destId="{9E269BFC-D012-4F0F-A5D0-C0B1DEED1FF8}" srcOrd="3" destOrd="0" parTransId="{043BABFC-655B-43E5-8A65-5B1E670A70F8}" sibTransId="{5D3984EB-6086-41F3-B7BE-0B31D93DC755}"/>
    <dgm:cxn modelId="{AD4EF460-ECAC-4A82-A24C-2F4389D42CF6}" type="presOf" srcId="{E472AE35-37EC-4150-B01F-4CA22E455E63}" destId="{19035E72-CFC7-4177-8389-371BB466C85B}" srcOrd="0" destOrd="0" presId="urn:microsoft.com/office/officeart/2008/layout/CircleAccentTimeline"/>
    <dgm:cxn modelId="{9D3AA365-14C7-4F39-8007-B0D04BCF9CA1}" type="presOf" srcId="{3D7A976C-7E91-4792-AFAE-A9A1F64DFEBB}" destId="{41B73A76-28A7-4865-A728-C39024716635}" srcOrd="0" destOrd="0" presId="urn:microsoft.com/office/officeart/2008/layout/CircleAccentTimeline"/>
    <dgm:cxn modelId="{E89E0357-18E8-467F-8F02-35CEB2314DE2}" srcId="{DA7EA30F-F4A4-4144-A129-AC9477A87ADB}" destId="{669E8245-B498-4A98-AEDE-856707055201}" srcOrd="2" destOrd="0" parTransId="{F2B08FA1-285C-40FE-AFF3-89199ADE04C0}" sibTransId="{38DBDE51-90FC-42F1-859A-0567DCF9A9F2}"/>
    <dgm:cxn modelId="{2E514077-880A-4B8A-B915-6EE2624B86C5}" type="presOf" srcId="{9E269BFC-D012-4F0F-A5D0-C0B1DEED1FF8}" destId="{5D8D47F6-B7DC-43BB-A959-10C16297DCF9}" srcOrd="0" destOrd="0" presId="urn:microsoft.com/office/officeart/2008/layout/CircleAccentTimeline"/>
    <dgm:cxn modelId="{4C530380-77ED-4C48-BADA-78061266495E}" srcId="{DA7EA30F-F4A4-4144-A129-AC9477A87ADB}" destId="{3D7A976C-7E91-4792-AFAE-A9A1F64DFEBB}" srcOrd="4" destOrd="0" parTransId="{53AA0E52-BCE5-402A-83DF-6A61AA99430F}" sibTransId="{CF5E6C43-379D-41F3-9E7D-7B26EDBF61D1}"/>
    <dgm:cxn modelId="{1EF37580-E8A0-43D2-BE8B-DEBD6ADA0FAB}" type="presOf" srcId="{DA7EA30F-F4A4-4144-A129-AC9477A87ADB}" destId="{2A341726-24E2-4CBE-83E0-3134D912E160}" srcOrd="0" destOrd="0" presId="urn:microsoft.com/office/officeart/2008/layout/CircleAccentTimeline"/>
    <dgm:cxn modelId="{1FB5C3A9-36BF-47F9-B1DB-05C5D62D4600}" srcId="{669E8245-B498-4A98-AEDE-856707055201}" destId="{E472AE35-37EC-4150-B01F-4CA22E455E63}" srcOrd="2" destOrd="0" parTransId="{D49BAD05-CCF5-4775-A42C-D9485F10AE7E}" sibTransId="{CDAADEE0-B1E7-4D0A-AD52-B933A218FD4A}"/>
    <dgm:cxn modelId="{38C082BE-BCE1-45B7-BEE9-AA3D74031971}" srcId="{669E8245-B498-4A98-AEDE-856707055201}" destId="{A3BF115C-6059-41D9-ADD6-5726DFEFF13D}" srcOrd="0" destOrd="0" parTransId="{EBA7B9A5-60D5-414A-81E9-A532FC2E44D2}" sibTransId="{7CD7B120-818D-4011-8493-1BF74CDFB353}"/>
    <dgm:cxn modelId="{036513CD-0ABB-4AFD-948D-3BF0EB83EF6A}" srcId="{669E8245-B498-4A98-AEDE-856707055201}" destId="{35B7419F-B135-483C-9C44-2713C2FA20E0}" srcOrd="1" destOrd="0" parTransId="{8FB150F7-43A7-4CC1-A0EA-CE7A6839BEEE}" sibTransId="{AC84CD1E-0AC4-4980-836A-62F7509C4C63}"/>
    <dgm:cxn modelId="{BBE18DD7-D6EC-46F8-BD71-3A3DF64B6AD9}" type="presOf" srcId="{35B7419F-B135-483C-9C44-2713C2FA20E0}" destId="{B1ECE0B9-A799-4D24-B277-A7F4E557CCC5}" srcOrd="0" destOrd="0" presId="urn:microsoft.com/office/officeart/2008/layout/CircleAccentTimeline"/>
    <dgm:cxn modelId="{6DBCD1DB-8672-44C3-A116-6CE98DDAE287}" srcId="{DA7EA30F-F4A4-4144-A129-AC9477A87ADB}" destId="{57E12B83-F7B0-4C52-BF48-174DF2D8CFA9}" srcOrd="1" destOrd="0" parTransId="{2EF9775E-CD3D-4272-8596-9518F7C0A0A9}" sibTransId="{E699CA88-E934-4673-A7EE-6DC8A0AE570B}"/>
    <dgm:cxn modelId="{AFF645F5-2A49-4131-BA36-ABA1AE2D4355}" type="presOf" srcId="{A3BF115C-6059-41D9-ADD6-5726DFEFF13D}" destId="{A90C6457-EC5A-478D-863D-28F7E2E43874}" srcOrd="0" destOrd="0" presId="urn:microsoft.com/office/officeart/2008/layout/CircleAccentTimeline"/>
    <dgm:cxn modelId="{6F9209FF-AAFC-48FB-B753-B129E7E26CF2}" type="presOf" srcId="{57E12B83-F7B0-4C52-BF48-174DF2D8CFA9}" destId="{E4780568-AE22-4C20-BB78-78050317167B}" srcOrd="0" destOrd="0" presId="urn:microsoft.com/office/officeart/2008/layout/CircleAccentTimeline"/>
    <dgm:cxn modelId="{81733CB8-08DB-4172-97C8-D66840AB04D7}" type="presParOf" srcId="{2A341726-24E2-4CBE-83E0-3134D912E160}" destId="{2CB8639C-B66E-4005-8F52-0E526F7DA20C}" srcOrd="0" destOrd="0" presId="urn:microsoft.com/office/officeart/2008/layout/CircleAccentTimeline"/>
    <dgm:cxn modelId="{CB9B21F8-C01E-48D4-8D62-CC15ECF6A38B}" type="presParOf" srcId="{2CB8639C-B66E-4005-8F52-0E526F7DA20C}" destId="{85D3C75E-78C2-4799-98D9-E3E83DA71825}" srcOrd="0" destOrd="0" presId="urn:microsoft.com/office/officeart/2008/layout/CircleAccentTimeline"/>
    <dgm:cxn modelId="{E8D7A665-A209-4102-B00C-39EE37D63AD2}" type="presParOf" srcId="{2CB8639C-B66E-4005-8F52-0E526F7DA20C}" destId="{E0368E29-2A2B-46B7-911C-6C8C39E57665}" srcOrd="1" destOrd="0" presId="urn:microsoft.com/office/officeart/2008/layout/CircleAccentTimeline"/>
    <dgm:cxn modelId="{5F51CD31-50B4-4E47-B4B5-60690692CE63}" type="presParOf" srcId="{2CB8639C-B66E-4005-8F52-0E526F7DA20C}" destId="{F4CD92B3-5E5E-4066-8D39-2EEB2F54F043}" srcOrd="2" destOrd="0" presId="urn:microsoft.com/office/officeart/2008/layout/CircleAccentTimeline"/>
    <dgm:cxn modelId="{362BFD1E-F3DC-4DBE-9498-DCD84C6F2B04}" type="presParOf" srcId="{2A341726-24E2-4CBE-83E0-3134D912E160}" destId="{199706C1-B2BD-49D9-9BEC-41A28B74F808}" srcOrd="1" destOrd="0" presId="urn:microsoft.com/office/officeart/2008/layout/CircleAccentTimeline"/>
    <dgm:cxn modelId="{233E30C4-EF37-46A5-884A-6020DFBEF032}" type="presParOf" srcId="{2A341726-24E2-4CBE-83E0-3134D912E160}" destId="{4BD9EE4E-9156-4BF1-972D-9D94D1A51AFF}" srcOrd="2" destOrd="0" presId="urn:microsoft.com/office/officeart/2008/layout/CircleAccentTimeline"/>
    <dgm:cxn modelId="{BCEA0F80-823E-4676-B266-52CE02C31C4F}" type="presParOf" srcId="{2A341726-24E2-4CBE-83E0-3134D912E160}" destId="{B4BDEE49-33BE-4A12-963D-504C80951DB6}" srcOrd="3" destOrd="0" presId="urn:microsoft.com/office/officeart/2008/layout/CircleAccentTimeline"/>
    <dgm:cxn modelId="{A3246F07-FEF0-435F-8734-52AF9D838F56}" type="presParOf" srcId="{B4BDEE49-33BE-4A12-963D-504C80951DB6}" destId="{E2A53F99-7DF5-4936-9F79-2DB777840684}" srcOrd="0" destOrd="0" presId="urn:microsoft.com/office/officeart/2008/layout/CircleAccentTimeline"/>
    <dgm:cxn modelId="{6FFDEB3B-B743-4905-81C3-566C0E7C52B4}" type="presParOf" srcId="{B4BDEE49-33BE-4A12-963D-504C80951DB6}" destId="{E4780568-AE22-4C20-BB78-78050317167B}" srcOrd="1" destOrd="0" presId="urn:microsoft.com/office/officeart/2008/layout/CircleAccentTimeline"/>
    <dgm:cxn modelId="{4096F6CE-594A-4E93-A3DD-CB5BBA9D1964}" type="presParOf" srcId="{B4BDEE49-33BE-4A12-963D-504C80951DB6}" destId="{A0AC0595-4D2C-44B8-9AF3-56FF7BC41DA3}" srcOrd="2" destOrd="0" presId="urn:microsoft.com/office/officeart/2008/layout/CircleAccentTimeline"/>
    <dgm:cxn modelId="{92EA39B4-E1AA-4AEE-B851-DA8B046113E1}" type="presParOf" srcId="{2A341726-24E2-4CBE-83E0-3134D912E160}" destId="{8DDB1DDD-6329-4828-99ED-0BD2218D9924}" srcOrd="4" destOrd="0" presId="urn:microsoft.com/office/officeart/2008/layout/CircleAccentTimeline"/>
    <dgm:cxn modelId="{7CB14E1D-F57B-4779-93D4-1D30D709F4FD}" type="presParOf" srcId="{2A341726-24E2-4CBE-83E0-3134D912E160}" destId="{A4D17D85-255C-4C1C-A8C8-7122E571DE76}" srcOrd="5" destOrd="0" presId="urn:microsoft.com/office/officeart/2008/layout/CircleAccentTimeline"/>
    <dgm:cxn modelId="{DBB7A5BE-6F2A-4102-B182-753D71034597}" type="presParOf" srcId="{2A341726-24E2-4CBE-83E0-3134D912E160}" destId="{FFC9EFE5-C722-42A6-8F03-58323DD3EF5A}" srcOrd="6" destOrd="0" presId="urn:microsoft.com/office/officeart/2008/layout/CircleAccentTimeline"/>
    <dgm:cxn modelId="{B0E1A613-D628-48EA-A3AC-82D01382E1B1}" type="presParOf" srcId="{FFC9EFE5-C722-42A6-8F03-58323DD3EF5A}" destId="{4E9DA34B-DFBC-4734-B78D-27939EAF4F9F}" srcOrd="0" destOrd="0" presId="urn:microsoft.com/office/officeart/2008/layout/CircleAccentTimeline"/>
    <dgm:cxn modelId="{3F0A121B-4496-42BC-AED7-C6E3EDEAE844}" type="presParOf" srcId="{FFC9EFE5-C722-42A6-8F03-58323DD3EF5A}" destId="{FD8E952B-72B1-41C5-B534-AA14849E69A5}" srcOrd="1" destOrd="0" presId="urn:microsoft.com/office/officeart/2008/layout/CircleAccentTimeline"/>
    <dgm:cxn modelId="{00E5BAF3-7EC0-4299-B8F5-B8837D576D60}" type="presParOf" srcId="{FFC9EFE5-C722-42A6-8F03-58323DD3EF5A}" destId="{2F27EA3E-C81C-4B9C-B609-F82C1C1E4CF0}" srcOrd="2" destOrd="0" presId="urn:microsoft.com/office/officeart/2008/layout/CircleAccentTimeline"/>
    <dgm:cxn modelId="{85F49DAE-E84E-4CCC-8F5A-B910B8246483}" type="presParOf" srcId="{2A341726-24E2-4CBE-83E0-3134D912E160}" destId="{F8E81D7F-8A37-47B1-8F1C-BE776B5EAE8C}" srcOrd="7" destOrd="0" presId="urn:microsoft.com/office/officeart/2008/layout/CircleAccentTimeline"/>
    <dgm:cxn modelId="{9C28F558-E586-4DB1-9693-AD5941CD80B7}" type="presParOf" srcId="{2A341726-24E2-4CBE-83E0-3134D912E160}" destId="{FD9E3944-BA15-4FE9-B673-868B4033FD37}" srcOrd="8" destOrd="0" presId="urn:microsoft.com/office/officeart/2008/layout/CircleAccentTimeline"/>
    <dgm:cxn modelId="{9333B508-A528-43C8-A57D-3551E4A9A3C0}" type="presParOf" srcId="{2A341726-24E2-4CBE-83E0-3134D912E160}" destId="{B2055864-44D1-491E-927A-6EF6ED1F3F89}" srcOrd="9" destOrd="0" presId="urn:microsoft.com/office/officeart/2008/layout/CircleAccentTimeline"/>
    <dgm:cxn modelId="{B160E701-065A-4D9D-9539-7C335C48C2E6}" type="presParOf" srcId="{2A341726-24E2-4CBE-83E0-3134D912E160}" destId="{190C272C-A8CB-4412-A4A3-BC9C7D939AE6}" srcOrd="10" destOrd="0" presId="urn:microsoft.com/office/officeart/2008/layout/CircleAccentTimeline"/>
    <dgm:cxn modelId="{DAA099C3-5275-4EA2-A0D3-12BE4A2C107C}" type="presParOf" srcId="{190C272C-A8CB-4412-A4A3-BC9C7D939AE6}" destId="{04137BC5-74E3-49AD-A263-62C417512710}" srcOrd="0" destOrd="0" presId="urn:microsoft.com/office/officeart/2008/layout/CircleAccentTimeline"/>
    <dgm:cxn modelId="{2262151A-C632-4297-9613-52AD3C93ADB5}" type="presParOf" srcId="{190C272C-A8CB-4412-A4A3-BC9C7D939AE6}" destId="{A90C6457-EC5A-478D-863D-28F7E2E43874}" srcOrd="1" destOrd="0" presId="urn:microsoft.com/office/officeart/2008/layout/CircleAccentTimeline"/>
    <dgm:cxn modelId="{5D663B6C-5DFD-468B-9077-88DC0A460CA0}" type="presParOf" srcId="{190C272C-A8CB-4412-A4A3-BC9C7D939AE6}" destId="{A8F02795-C6BC-43AB-8943-402824271DF3}" srcOrd="2" destOrd="0" presId="urn:microsoft.com/office/officeart/2008/layout/CircleAccentTimeline"/>
    <dgm:cxn modelId="{AAC739E6-741F-4A13-A184-4EDADE564813}" type="presParOf" srcId="{2A341726-24E2-4CBE-83E0-3134D912E160}" destId="{D0A670DA-29AD-4017-9B34-60D844C5B78D}" srcOrd="11" destOrd="0" presId="urn:microsoft.com/office/officeart/2008/layout/CircleAccentTimeline"/>
    <dgm:cxn modelId="{BFA88540-2579-421D-A102-E286B8F91C1C}" type="presParOf" srcId="{2A341726-24E2-4CBE-83E0-3134D912E160}" destId="{8459B5AD-A1B9-4D97-9559-B30768D97551}" srcOrd="12" destOrd="0" presId="urn:microsoft.com/office/officeart/2008/layout/CircleAccentTimeline"/>
    <dgm:cxn modelId="{BC4BDBCB-4381-4678-A628-0F61AE7334EF}" type="presParOf" srcId="{2A341726-24E2-4CBE-83E0-3134D912E160}" destId="{6D8B7374-72DA-4A7B-BEDA-76C2EC8AF3DF}" srcOrd="13" destOrd="0" presId="urn:microsoft.com/office/officeart/2008/layout/CircleAccentTimeline"/>
    <dgm:cxn modelId="{7CF6EB01-8A07-4EF3-BCB4-A61575878178}" type="presParOf" srcId="{2A341726-24E2-4CBE-83E0-3134D912E160}" destId="{2836BD35-E139-40EA-9512-09FCF0AC3129}" srcOrd="14" destOrd="0" presId="urn:microsoft.com/office/officeart/2008/layout/CircleAccentTimeline"/>
    <dgm:cxn modelId="{4CC23FB6-9FC7-4957-9FB7-AE61D621BBEF}" type="presParOf" srcId="{2836BD35-E139-40EA-9512-09FCF0AC3129}" destId="{A4D8AA5D-DDD0-4A75-ABF5-ABF59CCE5C90}" srcOrd="0" destOrd="0" presId="urn:microsoft.com/office/officeart/2008/layout/CircleAccentTimeline"/>
    <dgm:cxn modelId="{AD0AF45A-22AE-4BBA-9B50-2BA3321108D0}" type="presParOf" srcId="{2836BD35-E139-40EA-9512-09FCF0AC3129}" destId="{B1ECE0B9-A799-4D24-B277-A7F4E557CCC5}" srcOrd="1" destOrd="0" presId="urn:microsoft.com/office/officeart/2008/layout/CircleAccentTimeline"/>
    <dgm:cxn modelId="{6F241C45-7DA9-4C97-B331-D877EF2E8E26}" type="presParOf" srcId="{2836BD35-E139-40EA-9512-09FCF0AC3129}" destId="{7AF4679C-08C1-465B-BA75-F909C0498416}" srcOrd="2" destOrd="0" presId="urn:microsoft.com/office/officeart/2008/layout/CircleAccentTimeline"/>
    <dgm:cxn modelId="{32DF6659-EEC0-45D2-81EE-6B7193897E23}" type="presParOf" srcId="{2A341726-24E2-4CBE-83E0-3134D912E160}" destId="{89BEF0E0-20D7-4400-B616-EFAE1A111E35}" srcOrd="15" destOrd="0" presId="urn:microsoft.com/office/officeart/2008/layout/CircleAccentTimeline"/>
    <dgm:cxn modelId="{E3B5E244-6453-4121-A495-E8A57251DE2C}" type="presParOf" srcId="{2A341726-24E2-4CBE-83E0-3134D912E160}" destId="{2E896E60-825D-4CA9-AAF8-8D508B6FC2AB}" srcOrd="16" destOrd="0" presId="urn:microsoft.com/office/officeart/2008/layout/CircleAccentTimeline"/>
    <dgm:cxn modelId="{A8000A15-D0DE-4422-A490-598A1AD620D6}" type="presParOf" srcId="{2A341726-24E2-4CBE-83E0-3134D912E160}" destId="{0C490DB5-68CB-4274-8867-F057D6C0976D}" srcOrd="17" destOrd="0" presId="urn:microsoft.com/office/officeart/2008/layout/CircleAccentTimeline"/>
    <dgm:cxn modelId="{2BB589D0-C0C8-4A7E-B24E-377049CC38B1}" type="presParOf" srcId="{2A341726-24E2-4CBE-83E0-3134D912E160}" destId="{16667B3E-6C62-4594-A5D1-FCD686C583C9}" srcOrd="18" destOrd="0" presId="urn:microsoft.com/office/officeart/2008/layout/CircleAccentTimeline"/>
    <dgm:cxn modelId="{8D59BA35-1359-4731-A494-AD4AE16BB0E9}" type="presParOf" srcId="{16667B3E-6C62-4594-A5D1-FCD686C583C9}" destId="{201B5EA3-F706-4F0C-B683-47CAB991EFF3}" srcOrd="0" destOrd="0" presId="urn:microsoft.com/office/officeart/2008/layout/CircleAccentTimeline"/>
    <dgm:cxn modelId="{288AB255-4DD4-4DED-A5F2-7058C94B6ED5}" type="presParOf" srcId="{16667B3E-6C62-4594-A5D1-FCD686C583C9}" destId="{19035E72-CFC7-4177-8389-371BB466C85B}" srcOrd="1" destOrd="0" presId="urn:microsoft.com/office/officeart/2008/layout/CircleAccentTimeline"/>
    <dgm:cxn modelId="{04D2A2CC-9691-4F7E-95A4-8169D83D58FE}" type="presParOf" srcId="{16667B3E-6C62-4594-A5D1-FCD686C583C9}" destId="{E661322C-EBD0-4C1C-8B53-AA6EA42C52BF}" srcOrd="2" destOrd="0" presId="urn:microsoft.com/office/officeart/2008/layout/CircleAccentTimeline"/>
    <dgm:cxn modelId="{687C14BE-2367-48F8-B1E1-6F46C448BC89}" type="presParOf" srcId="{2A341726-24E2-4CBE-83E0-3134D912E160}" destId="{BA15EAA3-CE37-4095-8A47-F0CB89931F92}" srcOrd="19" destOrd="0" presId="urn:microsoft.com/office/officeart/2008/layout/CircleAccentTimeline"/>
    <dgm:cxn modelId="{59C49570-8569-40E6-B501-32CAE364B799}" type="presParOf" srcId="{2A341726-24E2-4CBE-83E0-3134D912E160}" destId="{4D992F2D-88BC-4E1A-936E-74DEC1C060A6}" srcOrd="20" destOrd="0" presId="urn:microsoft.com/office/officeart/2008/layout/CircleAccentTimeline"/>
    <dgm:cxn modelId="{952280D0-5658-4D02-9B37-10A9CB4F7BC0}" type="presParOf" srcId="{2A341726-24E2-4CBE-83E0-3134D912E160}" destId="{1947B5D6-DD6C-491D-B27D-86C6BE4AE712}" srcOrd="21" destOrd="0" presId="urn:microsoft.com/office/officeart/2008/layout/CircleAccentTimeline"/>
    <dgm:cxn modelId="{A1EE3E53-DC5D-421E-95CB-52D0250770B7}" type="presParOf" srcId="{1947B5D6-DD6C-491D-B27D-86C6BE4AE712}" destId="{33838291-4D18-41A7-92E2-F7CC3FBA1A4C}" srcOrd="0" destOrd="0" presId="urn:microsoft.com/office/officeart/2008/layout/CircleAccentTimeline"/>
    <dgm:cxn modelId="{0BE0DCD9-AC85-4CC0-BD12-3F3023BEF319}" type="presParOf" srcId="{1947B5D6-DD6C-491D-B27D-86C6BE4AE712}" destId="{5D8D47F6-B7DC-43BB-A959-10C16297DCF9}" srcOrd="1" destOrd="0" presId="urn:microsoft.com/office/officeart/2008/layout/CircleAccentTimeline"/>
    <dgm:cxn modelId="{C79A30C5-A5D5-45B5-A53D-E61C2048AEFF}" type="presParOf" srcId="{1947B5D6-DD6C-491D-B27D-86C6BE4AE712}" destId="{28AAEDAA-25B8-4C0A-BC87-015F8A0F7DBD}" srcOrd="2" destOrd="0" presId="urn:microsoft.com/office/officeart/2008/layout/CircleAccentTimeline"/>
    <dgm:cxn modelId="{4D27E599-D93B-41BB-BD5D-551CC4DF8528}" type="presParOf" srcId="{2A341726-24E2-4CBE-83E0-3134D912E160}" destId="{990851B9-A9B7-4A6D-BA27-5BF63A8EFE00}" srcOrd="22" destOrd="0" presId="urn:microsoft.com/office/officeart/2008/layout/CircleAccentTimeline"/>
    <dgm:cxn modelId="{42595DB8-B8F2-4F3C-8130-DEC6906CF39C}" type="presParOf" srcId="{2A341726-24E2-4CBE-83E0-3134D912E160}" destId="{99D03837-FEE1-4833-B43C-7E7399A78413}" srcOrd="23" destOrd="0" presId="urn:microsoft.com/office/officeart/2008/layout/CircleAccentTimeline"/>
    <dgm:cxn modelId="{1F2ECE8E-CD8B-4032-9624-7BD18FA99A1E}" type="presParOf" srcId="{2A341726-24E2-4CBE-83E0-3134D912E160}" destId="{8C0D74EF-2F7A-4573-9E77-C1B21A17EF95}" srcOrd="24" destOrd="0" presId="urn:microsoft.com/office/officeart/2008/layout/CircleAccentTimeline"/>
    <dgm:cxn modelId="{9CA216B4-9272-47F7-B24B-CD130958B945}" type="presParOf" srcId="{8C0D74EF-2F7A-4573-9E77-C1B21A17EF95}" destId="{7E7BCE9D-12DC-4212-ADC3-8F9C5201DF49}" srcOrd="0" destOrd="0" presId="urn:microsoft.com/office/officeart/2008/layout/CircleAccentTimeline"/>
    <dgm:cxn modelId="{12DBEC1B-C134-4724-86E0-BB6F826F1C6E}" type="presParOf" srcId="{8C0D74EF-2F7A-4573-9E77-C1B21A17EF95}" destId="{41B73A76-28A7-4865-A728-C39024716635}" srcOrd="1" destOrd="0" presId="urn:microsoft.com/office/officeart/2008/layout/CircleAccentTimeline"/>
    <dgm:cxn modelId="{34FA8EFF-7832-4647-85FC-8CC3BC2E52E6}" type="presParOf" srcId="{8C0D74EF-2F7A-4573-9E77-C1B21A17EF95}" destId="{87AFA975-61BB-413B-BA23-20D74CF189F3}" srcOrd="2" destOrd="0" presId="urn:microsoft.com/office/officeart/2008/layout/CircleAccentTimeline"/>
    <dgm:cxn modelId="{7AF6E751-0B59-4F62-BA4B-6AEABCB17783}" type="presParOf" srcId="{2A341726-24E2-4CBE-83E0-3134D912E160}" destId="{03A5B433-90A9-4AE1-8DCB-A64499836259}" srcOrd="25" destOrd="0" presId="urn:microsoft.com/office/officeart/2008/layout/CircleAccentTimeline"/>
    <dgm:cxn modelId="{86D97EC3-6B92-4C5F-A276-F5D7F296329E}" type="presParOf" srcId="{2A341726-24E2-4CBE-83E0-3134D912E160}" destId="{9D0A4FEA-7D31-4008-8B45-ECFE2A570FAA}" srcOrd="26" destOrd="0" presId="urn:microsoft.com/office/officeart/2008/layout/CircleAccent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7EA30F-F4A4-4144-A129-AC9477A87ADB}" type="doc">
      <dgm:prSet loTypeId="urn:microsoft.com/office/officeart/2008/layout/CircleAccentTimeline" loCatId="process" qsTypeId="urn:microsoft.com/office/officeart/2005/8/quickstyle/simple2#2" qsCatId="simple" csTypeId="urn:microsoft.com/office/officeart/2005/8/colors/accent2_1#2" csCatId="accent2" phldr="1"/>
      <dgm:spPr/>
      <dgm:t>
        <a:bodyPr/>
        <a:lstStyle/>
        <a:p>
          <a:endParaRPr lang="en-US"/>
        </a:p>
      </dgm:t>
    </dgm:pt>
    <dgm:pt modelId="{0C448A1A-BFE0-47A6-9139-835C70541DD3}">
      <dgm:prSet phldrT="Add an event" phldr="0"/>
      <dgm:spPr/>
      <dgm:t>
        <a:bodyPr/>
        <a:lstStyle/>
        <a:p>
          <a:r>
            <a:rPr lang="en-US"/>
            <a:t>Application Submitted</a:t>
          </a:r>
        </a:p>
      </dgm:t>
    </dgm:pt>
    <dgm:pt modelId="{FDC6597A-DC9B-4F27-B9C9-B39BA31F8C25}" type="parTrans" cxnId="{8446D129-A273-4628-8287-1FBC931C6A44}">
      <dgm:prSet/>
      <dgm:spPr/>
      <dgm:t>
        <a:bodyPr/>
        <a:lstStyle/>
        <a:p>
          <a:endParaRPr lang="en-US"/>
        </a:p>
      </dgm:t>
    </dgm:pt>
    <dgm:pt modelId="{F62FCA8C-69BE-4504-80F8-2B006B5290A0}" type="sibTrans" cxnId="{8446D129-A273-4628-8287-1FBC931C6A44}">
      <dgm:prSet/>
      <dgm:spPr/>
      <dgm:t>
        <a:bodyPr/>
        <a:lstStyle/>
        <a:p>
          <a:endParaRPr lang="en-US"/>
        </a:p>
      </dgm:t>
    </dgm:pt>
    <dgm:pt modelId="{57E12B83-F7B0-4C52-BF48-174DF2D8CFA9}">
      <dgm:prSet phldrT="Add an event" phldr="0"/>
      <dgm:spPr/>
      <dgm:t>
        <a:bodyPr/>
        <a:lstStyle/>
        <a:p>
          <a:r>
            <a:rPr lang="en-US"/>
            <a:t>Application Accepted</a:t>
          </a:r>
        </a:p>
      </dgm:t>
    </dgm:pt>
    <dgm:pt modelId="{2EF9775E-CD3D-4272-8596-9518F7C0A0A9}" type="parTrans" cxnId="{6DBCD1DB-8672-44C3-A116-6CE98DDAE287}">
      <dgm:prSet/>
      <dgm:spPr/>
      <dgm:t>
        <a:bodyPr/>
        <a:lstStyle/>
        <a:p>
          <a:endParaRPr lang="en-US"/>
        </a:p>
      </dgm:t>
    </dgm:pt>
    <dgm:pt modelId="{E699CA88-E934-4673-A7EE-6DC8A0AE570B}" type="sibTrans" cxnId="{6DBCD1DB-8672-44C3-A116-6CE98DDAE287}">
      <dgm:prSet/>
      <dgm:spPr/>
      <dgm:t>
        <a:bodyPr/>
        <a:lstStyle/>
        <a:p>
          <a:endParaRPr lang="en-US"/>
        </a:p>
      </dgm:t>
    </dgm:pt>
    <dgm:pt modelId="{669E8245-B498-4A98-AEDE-856707055201}">
      <dgm:prSet phldrT="Add an event" phldr="0"/>
      <dgm:spPr/>
      <dgm:t>
        <a:bodyPr/>
        <a:lstStyle/>
        <a:p>
          <a:r>
            <a:rPr lang="en-US"/>
            <a:t>Complete 1 OR </a:t>
          </a:r>
        </a:p>
        <a:p>
          <a:r>
            <a:rPr lang="en-US"/>
            <a:t>   3 Practices</a:t>
          </a:r>
        </a:p>
      </dgm:t>
    </dgm:pt>
    <dgm:pt modelId="{F2B08FA1-285C-40FE-AFF3-89199ADE04C0}" type="parTrans" cxnId="{E89E0357-18E8-467F-8F02-35CEB2314DE2}">
      <dgm:prSet/>
      <dgm:spPr/>
      <dgm:t>
        <a:bodyPr/>
        <a:lstStyle/>
        <a:p>
          <a:endParaRPr lang="en-US"/>
        </a:p>
      </dgm:t>
    </dgm:pt>
    <dgm:pt modelId="{38DBDE51-90FC-42F1-859A-0567DCF9A9F2}" type="sibTrans" cxnId="{E89E0357-18E8-467F-8F02-35CEB2314DE2}">
      <dgm:prSet/>
      <dgm:spPr/>
      <dgm:t>
        <a:bodyPr/>
        <a:lstStyle/>
        <a:p>
          <a:endParaRPr lang="en-US"/>
        </a:p>
      </dgm:t>
    </dgm:pt>
    <dgm:pt modelId="{9E269BFC-D012-4F0F-A5D0-C0B1DEED1FF8}">
      <dgm:prSet phldrT="Add an event" phldr="0"/>
      <dgm:spPr/>
      <dgm:t>
        <a:bodyPr/>
        <a:lstStyle/>
        <a:p>
          <a:r>
            <a:rPr lang="en-US"/>
            <a:t>Complete  1 OR      3 Practice Worksheets</a:t>
          </a:r>
        </a:p>
      </dgm:t>
    </dgm:pt>
    <dgm:pt modelId="{043BABFC-655B-43E5-8A65-5B1E670A70F8}" type="parTrans" cxnId="{C420E239-D5C1-4961-A204-4047A8567F1E}">
      <dgm:prSet/>
      <dgm:spPr/>
      <dgm:t>
        <a:bodyPr/>
        <a:lstStyle/>
        <a:p>
          <a:endParaRPr lang="en-US"/>
        </a:p>
      </dgm:t>
    </dgm:pt>
    <dgm:pt modelId="{5D3984EB-6086-41F3-B7BE-0B31D93DC755}" type="sibTrans" cxnId="{C420E239-D5C1-4961-A204-4047A8567F1E}">
      <dgm:prSet/>
      <dgm:spPr/>
      <dgm:t>
        <a:bodyPr/>
        <a:lstStyle/>
        <a:p>
          <a:endParaRPr lang="en-US"/>
        </a:p>
      </dgm:t>
    </dgm:pt>
    <dgm:pt modelId="{3D7A976C-7E91-4792-AFAE-A9A1F64DFEBB}">
      <dgm:prSet phldrT="Add an event" phldr="0"/>
      <dgm:spPr/>
      <dgm:t>
        <a:bodyPr/>
        <a:lstStyle/>
        <a:p>
          <a:r>
            <a:rPr lang="en-US"/>
            <a:t>Complete Exit Surveys</a:t>
          </a:r>
        </a:p>
      </dgm:t>
    </dgm:pt>
    <dgm:pt modelId="{53AA0E52-BCE5-402A-83DF-6A61AA99430F}" type="parTrans" cxnId="{4C530380-77ED-4C48-BADA-78061266495E}">
      <dgm:prSet/>
      <dgm:spPr/>
      <dgm:t>
        <a:bodyPr/>
        <a:lstStyle/>
        <a:p>
          <a:endParaRPr lang="en-US"/>
        </a:p>
      </dgm:t>
    </dgm:pt>
    <dgm:pt modelId="{CF5E6C43-379D-41F3-9E7D-7B26EDBF61D1}" type="sibTrans" cxnId="{4C530380-77ED-4C48-BADA-78061266495E}">
      <dgm:prSet/>
      <dgm:spPr/>
      <dgm:t>
        <a:bodyPr/>
        <a:lstStyle/>
        <a:p>
          <a:endParaRPr lang="en-US"/>
        </a:p>
      </dgm:t>
    </dgm:pt>
    <dgm:pt modelId="{A3BF115C-6059-41D9-ADD6-5726DFEFF13D}">
      <dgm:prSet phldrT="Add an event" phldr="0"/>
      <dgm:spPr/>
      <dgm:t>
        <a:bodyPr/>
        <a:lstStyle/>
        <a:p>
          <a:r>
            <a:rPr lang="en-US"/>
            <a:t>Pasture and Hay Planting</a:t>
          </a:r>
        </a:p>
      </dgm:t>
    </dgm:pt>
    <dgm:pt modelId="{EBA7B9A5-60D5-414A-81E9-A532FC2E44D2}" type="parTrans" cxnId="{38C082BE-BCE1-45B7-BEE9-AA3D74031971}">
      <dgm:prSet/>
      <dgm:spPr/>
      <dgm:t>
        <a:bodyPr/>
        <a:lstStyle/>
        <a:p>
          <a:endParaRPr lang="en-US"/>
        </a:p>
      </dgm:t>
    </dgm:pt>
    <dgm:pt modelId="{7CD7B120-818D-4011-8493-1BF74CDFB353}" type="sibTrans" cxnId="{38C082BE-BCE1-45B7-BEE9-AA3D74031971}">
      <dgm:prSet/>
      <dgm:spPr/>
      <dgm:t>
        <a:bodyPr/>
        <a:lstStyle/>
        <a:p>
          <a:endParaRPr lang="en-US"/>
        </a:p>
      </dgm:t>
    </dgm:pt>
    <dgm:pt modelId="{35B7419F-B135-483C-9C44-2713C2FA20E0}">
      <dgm:prSet phldrT="Add an event" phldr="0"/>
      <dgm:spPr/>
      <dgm:t>
        <a:bodyPr/>
        <a:lstStyle/>
        <a:p>
          <a:r>
            <a:rPr lang="en-US"/>
            <a:t>Nutrient Management</a:t>
          </a:r>
        </a:p>
      </dgm:t>
    </dgm:pt>
    <dgm:pt modelId="{8FB150F7-43A7-4CC1-A0EA-CE7A6839BEEE}" type="parTrans" cxnId="{036513CD-0ABB-4AFD-948D-3BF0EB83EF6A}">
      <dgm:prSet/>
      <dgm:spPr/>
      <dgm:t>
        <a:bodyPr/>
        <a:lstStyle/>
        <a:p>
          <a:endParaRPr lang="en-US"/>
        </a:p>
      </dgm:t>
    </dgm:pt>
    <dgm:pt modelId="{AC84CD1E-0AC4-4980-836A-62F7509C4C63}" type="sibTrans" cxnId="{036513CD-0ABB-4AFD-948D-3BF0EB83EF6A}">
      <dgm:prSet/>
      <dgm:spPr/>
      <dgm:t>
        <a:bodyPr/>
        <a:lstStyle/>
        <a:p>
          <a:endParaRPr lang="en-US"/>
        </a:p>
      </dgm:t>
    </dgm:pt>
    <dgm:pt modelId="{E472AE35-37EC-4150-B01F-4CA22E455E63}">
      <dgm:prSet phldrT="Add an event" phldr="0"/>
      <dgm:spPr/>
      <dgm:t>
        <a:bodyPr/>
        <a:lstStyle/>
        <a:p>
          <a:r>
            <a:rPr lang="en-US"/>
            <a:t>Grazing Management</a:t>
          </a:r>
        </a:p>
      </dgm:t>
    </dgm:pt>
    <dgm:pt modelId="{D49BAD05-CCF5-4775-A42C-D9485F10AE7E}" type="parTrans" cxnId="{1FB5C3A9-36BF-47F9-B1DB-05C5D62D4600}">
      <dgm:prSet/>
      <dgm:spPr/>
      <dgm:t>
        <a:bodyPr/>
        <a:lstStyle/>
        <a:p>
          <a:endParaRPr lang="en-US"/>
        </a:p>
      </dgm:t>
    </dgm:pt>
    <dgm:pt modelId="{CDAADEE0-B1E7-4D0A-AD52-B933A218FD4A}" type="sibTrans" cxnId="{1FB5C3A9-36BF-47F9-B1DB-05C5D62D4600}">
      <dgm:prSet/>
      <dgm:spPr/>
      <dgm:t>
        <a:bodyPr/>
        <a:lstStyle/>
        <a:p>
          <a:endParaRPr lang="en-US"/>
        </a:p>
      </dgm:t>
    </dgm:pt>
    <dgm:pt modelId="{2A341726-24E2-4CBE-83E0-3134D912E160}" type="pres">
      <dgm:prSet presAssocID="{DA7EA30F-F4A4-4144-A129-AC9477A87ADB}" presName="Name0" presStyleCnt="0">
        <dgm:presLayoutVars>
          <dgm:dir/>
        </dgm:presLayoutVars>
      </dgm:prSet>
      <dgm:spPr/>
    </dgm:pt>
    <dgm:pt modelId="{2CB8639C-B66E-4005-8F52-0E526F7DA20C}" type="pres">
      <dgm:prSet presAssocID="{0C448A1A-BFE0-47A6-9139-835C70541DD3}" presName="parComposite" presStyleCnt="0"/>
      <dgm:spPr/>
    </dgm:pt>
    <dgm:pt modelId="{85D3C75E-78C2-4799-98D9-E3E83DA71825}" type="pres">
      <dgm:prSet presAssocID="{0C448A1A-BFE0-47A6-9139-835C70541DD3}" presName="parBigCircle" presStyleLbl="node0" presStyleIdx="0" presStyleCnt="5"/>
      <dgm:spPr/>
    </dgm:pt>
    <dgm:pt modelId="{E0368E29-2A2B-46B7-911C-6C8C39E57665}" type="pres">
      <dgm:prSet presAssocID="{0C448A1A-BFE0-47A6-9139-835C70541DD3}" presName="parTx" presStyleLbl="revTx" presStyleIdx="0" presStyleCnt="11"/>
      <dgm:spPr/>
    </dgm:pt>
    <dgm:pt modelId="{F4CD92B3-5E5E-4066-8D39-2EEB2F54F043}" type="pres">
      <dgm:prSet presAssocID="{0C448A1A-BFE0-47A6-9139-835C70541DD3}" presName="bSpace" presStyleCnt="0"/>
      <dgm:spPr/>
    </dgm:pt>
    <dgm:pt modelId="{199706C1-B2BD-49D9-9BEC-41A28B74F808}" type="pres">
      <dgm:prSet presAssocID="{0C448A1A-BFE0-47A6-9139-835C70541DD3}" presName="parBackupNorm" presStyleCnt="0"/>
      <dgm:spPr/>
    </dgm:pt>
    <dgm:pt modelId="{4BD9EE4E-9156-4BF1-972D-9D94D1A51AFF}" type="pres">
      <dgm:prSet presAssocID="{F62FCA8C-69BE-4504-80F8-2B006B5290A0}" presName="parSpace" presStyleCnt="0"/>
      <dgm:spPr/>
    </dgm:pt>
    <dgm:pt modelId="{B4BDEE49-33BE-4A12-963D-504C80951DB6}" type="pres">
      <dgm:prSet presAssocID="{57E12B83-F7B0-4C52-BF48-174DF2D8CFA9}" presName="parComposite" presStyleCnt="0"/>
      <dgm:spPr/>
    </dgm:pt>
    <dgm:pt modelId="{E2A53F99-7DF5-4936-9F79-2DB777840684}" type="pres">
      <dgm:prSet presAssocID="{57E12B83-F7B0-4C52-BF48-174DF2D8CFA9}" presName="parBigCircle" presStyleLbl="node0" presStyleIdx="1" presStyleCnt="5"/>
      <dgm:spPr/>
    </dgm:pt>
    <dgm:pt modelId="{E4780568-AE22-4C20-BB78-78050317167B}" type="pres">
      <dgm:prSet presAssocID="{57E12B83-F7B0-4C52-BF48-174DF2D8CFA9}" presName="parTx" presStyleLbl="revTx" presStyleIdx="1" presStyleCnt="11"/>
      <dgm:spPr/>
    </dgm:pt>
    <dgm:pt modelId="{A0AC0595-4D2C-44B8-9AF3-56FF7BC41DA3}" type="pres">
      <dgm:prSet presAssocID="{57E12B83-F7B0-4C52-BF48-174DF2D8CFA9}" presName="bSpace" presStyleCnt="0"/>
      <dgm:spPr/>
    </dgm:pt>
    <dgm:pt modelId="{8DDB1DDD-6329-4828-99ED-0BD2218D9924}" type="pres">
      <dgm:prSet presAssocID="{57E12B83-F7B0-4C52-BF48-174DF2D8CFA9}" presName="parBackupNorm" presStyleCnt="0"/>
      <dgm:spPr/>
    </dgm:pt>
    <dgm:pt modelId="{A4D17D85-255C-4C1C-A8C8-7122E571DE76}" type="pres">
      <dgm:prSet presAssocID="{E699CA88-E934-4673-A7EE-6DC8A0AE570B}" presName="parSpace" presStyleCnt="0"/>
      <dgm:spPr/>
    </dgm:pt>
    <dgm:pt modelId="{FFC9EFE5-C722-42A6-8F03-58323DD3EF5A}" type="pres">
      <dgm:prSet presAssocID="{669E8245-B498-4A98-AEDE-856707055201}" presName="parComposite" presStyleCnt="0"/>
      <dgm:spPr/>
    </dgm:pt>
    <dgm:pt modelId="{4E9DA34B-DFBC-4734-B78D-27939EAF4F9F}" type="pres">
      <dgm:prSet presAssocID="{669E8245-B498-4A98-AEDE-856707055201}" presName="parBigCircle" presStyleLbl="node0" presStyleIdx="2" presStyleCnt="5"/>
      <dgm:spPr/>
    </dgm:pt>
    <dgm:pt modelId="{FD8E952B-72B1-41C5-B534-AA14849E69A5}" type="pres">
      <dgm:prSet presAssocID="{669E8245-B498-4A98-AEDE-856707055201}" presName="parTx" presStyleLbl="revTx" presStyleIdx="2" presStyleCnt="11"/>
      <dgm:spPr/>
    </dgm:pt>
    <dgm:pt modelId="{2F27EA3E-C81C-4B9C-B609-F82C1C1E4CF0}" type="pres">
      <dgm:prSet presAssocID="{669E8245-B498-4A98-AEDE-856707055201}" presName="bSpace" presStyleCnt="0"/>
      <dgm:spPr/>
    </dgm:pt>
    <dgm:pt modelId="{F8E81D7F-8A37-47B1-8F1C-BE776B5EAE8C}" type="pres">
      <dgm:prSet presAssocID="{669E8245-B498-4A98-AEDE-856707055201}" presName="parBackupNorm" presStyleCnt="0"/>
      <dgm:spPr/>
    </dgm:pt>
    <dgm:pt modelId="{FD9E3944-BA15-4FE9-B673-868B4033FD37}" type="pres">
      <dgm:prSet presAssocID="{38DBDE51-90FC-42F1-859A-0567DCF9A9F2}" presName="parSpace" presStyleCnt="0"/>
      <dgm:spPr/>
    </dgm:pt>
    <dgm:pt modelId="{B2055864-44D1-491E-927A-6EF6ED1F3F89}" type="pres">
      <dgm:prSet presAssocID="{A3BF115C-6059-41D9-ADD6-5726DFEFF13D}" presName="desBackupLeftNorm" presStyleCnt="0"/>
      <dgm:spPr/>
    </dgm:pt>
    <dgm:pt modelId="{190C272C-A8CB-4412-A4A3-BC9C7D939AE6}" type="pres">
      <dgm:prSet presAssocID="{A3BF115C-6059-41D9-ADD6-5726DFEFF13D}" presName="desComposite" presStyleCnt="0"/>
      <dgm:spPr/>
    </dgm:pt>
    <dgm:pt modelId="{04137BC5-74E3-49AD-A263-62C417512710}" type="pres">
      <dgm:prSet presAssocID="{A3BF115C-6059-41D9-ADD6-5726DFEFF13D}" presName="desCircle" presStyleLbl="node1" presStyleIdx="0" presStyleCnt="3"/>
      <dgm:spPr/>
    </dgm:pt>
    <dgm:pt modelId="{A90C6457-EC5A-478D-863D-28F7E2E43874}" type="pres">
      <dgm:prSet presAssocID="{A3BF115C-6059-41D9-ADD6-5726DFEFF13D}" presName="chTx" presStyleLbl="revTx" presStyleIdx="3" presStyleCnt="11"/>
      <dgm:spPr/>
    </dgm:pt>
    <dgm:pt modelId="{A8F02795-C6BC-43AB-8943-402824271DF3}" type="pres">
      <dgm:prSet presAssocID="{A3BF115C-6059-41D9-ADD6-5726DFEFF13D}" presName="desTx" presStyleLbl="revTx" presStyleIdx="4" presStyleCnt="11">
        <dgm:presLayoutVars>
          <dgm:bulletEnabled val="1"/>
        </dgm:presLayoutVars>
      </dgm:prSet>
      <dgm:spPr/>
    </dgm:pt>
    <dgm:pt modelId="{D0A670DA-29AD-4017-9B34-60D844C5B78D}" type="pres">
      <dgm:prSet presAssocID="{A3BF115C-6059-41D9-ADD6-5726DFEFF13D}" presName="desBackupRightNorm" presStyleCnt="0"/>
      <dgm:spPr/>
    </dgm:pt>
    <dgm:pt modelId="{8459B5AD-A1B9-4D97-9559-B30768D97551}" type="pres">
      <dgm:prSet presAssocID="{7CD7B120-818D-4011-8493-1BF74CDFB353}" presName="desSpace" presStyleCnt="0"/>
      <dgm:spPr/>
    </dgm:pt>
    <dgm:pt modelId="{6D8B7374-72DA-4A7B-BEDA-76C2EC8AF3DF}" type="pres">
      <dgm:prSet presAssocID="{35B7419F-B135-483C-9C44-2713C2FA20E0}" presName="desBackupLeftNorm" presStyleCnt="0"/>
      <dgm:spPr/>
    </dgm:pt>
    <dgm:pt modelId="{2836BD35-E139-40EA-9512-09FCF0AC3129}" type="pres">
      <dgm:prSet presAssocID="{35B7419F-B135-483C-9C44-2713C2FA20E0}" presName="desComposite" presStyleCnt="0"/>
      <dgm:spPr/>
    </dgm:pt>
    <dgm:pt modelId="{A4D8AA5D-DDD0-4A75-ABF5-ABF59CCE5C90}" type="pres">
      <dgm:prSet presAssocID="{35B7419F-B135-483C-9C44-2713C2FA20E0}" presName="desCircle" presStyleLbl="node1" presStyleIdx="1" presStyleCnt="3"/>
      <dgm:spPr/>
    </dgm:pt>
    <dgm:pt modelId="{B1ECE0B9-A799-4D24-B277-A7F4E557CCC5}" type="pres">
      <dgm:prSet presAssocID="{35B7419F-B135-483C-9C44-2713C2FA20E0}" presName="chTx" presStyleLbl="revTx" presStyleIdx="5" presStyleCnt="11"/>
      <dgm:spPr/>
    </dgm:pt>
    <dgm:pt modelId="{7AF4679C-08C1-465B-BA75-F909C0498416}" type="pres">
      <dgm:prSet presAssocID="{35B7419F-B135-483C-9C44-2713C2FA20E0}" presName="desTx" presStyleLbl="revTx" presStyleIdx="6" presStyleCnt="11">
        <dgm:presLayoutVars>
          <dgm:bulletEnabled val="1"/>
        </dgm:presLayoutVars>
      </dgm:prSet>
      <dgm:spPr/>
    </dgm:pt>
    <dgm:pt modelId="{89BEF0E0-20D7-4400-B616-EFAE1A111E35}" type="pres">
      <dgm:prSet presAssocID="{35B7419F-B135-483C-9C44-2713C2FA20E0}" presName="desBackupRightNorm" presStyleCnt="0"/>
      <dgm:spPr/>
    </dgm:pt>
    <dgm:pt modelId="{2E896E60-825D-4CA9-AAF8-8D508B6FC2AB}" type="pres">
      <dgm:prSet presAssocID="{AC84CD1E-0AC4-4980-836A-62F7509C4C63}" presName="desSpace" presStyleCnt="0"/>
      <dgm:spPr/>
    </dgm:pt>
    <dgm:pt modelId="{0C490DB5-68CB-4274-8867-F057D6C0976D}" type="pres">
      <dgm:prSet presAssocID="{E472AE35-37EC-4150-B01F-4CA22E455E63}" presName="desBackupLeftNorm" presStyleCnt="0"/>
      <dgm:spPr/>
    </dgm:pt>
    <dgm:pt modelId="{16667B3E-6C62-4594-A5D1-FCD686C583C9}" type="pres">
      <dgm:prSet presAssocID="{E472AE35-37EC-4150-B01F-4CA22E455E63}" presName="desComposite" presStyleCnt="0"/>
      <dgm:spPr/>
    </dgm:pt>
    <dgm:pt modelId="{201B5EA3-F706-4F0C-B683-47CAB991EFF3}" type="pres">
      <dgm:prSet presAssocID="{E472AE35-37EC-4150-B01F-4CA22E455E63}" presName="desCircle" presStyleLbl="node1" presStyleIdx="2" presStyleCnt="3"/>
      <dgm:spPr/>
    </dgm:pt>
    <dgm:pt modelId="{19035E72-CFC7-4177-8389-371BB466C85B}" type="pres">
      <dgm:prSet presAssocID="{E472AE35-37EC-4150-B01F-4CA22E455E63}" presName="chTx" presStyleLbl="revTx" presStyleIdx="7" presStyleCnt="11"/>
      <dgm:spPr/>
    </dgm:pt>
    <dgm:pt modelId="{E661322C-EBD0-4C1C-8B53-AA6EA42C52BF}" type="pres">
      <dgm:prSet presAssocID="{E472AE35-37EC-4150-B01F-4CA22E455E63}" presName="desTx" presStyleLbl="revTx" presStyleIdx="8" presStyleCnt="11">
        <dgm:presLayoutVars>
          <dgm:bulletEnabled val="1"/>
        </dgm:presLayoutVars>
      </dgm:prSet>
      <dgm:spPr/>
    </dgm:pt>
    <dgm:pt modelId="{BA15EAA3-CE37-4095-8A47-F0CB89931F92}" type="pres">
      <dgm:prSet presAssocID="{E472AE35-37EC-4150-B01F-4CA22E455E63}" presName="desBackupRightNorm" presStyleCnt="0"/>
      <dgm:spPr/>
    </dgm:pt>
    <dgm:pt modelId="{4D992F2D-88BC-4E1A-936E-74DEC1C060A6}" type="pres">
      <dgm:prSet presAssocID="{CDAADEE0-B1E7-4D0A-AD52-B933A218FD4A}" presName="desSpace" presStyleCnt="0"/>
      <dgm:spPr/>
    </dgm:pt>
    <dgm:pt modelId="{1947B5D6-DD6C-491D-B27D-86C6BE4AE712}" type="pres">
      <dgm:prSet presAssocID="{9E269BFC-D012-4F0F-A5D0-C0B1DEED1FF8}" presName="parComposite" presStyleCnt="0"/>
      <dgm:spPr/>
    </dgm:pt>
    <dgm:pt modelId="{33838291-4D18-41A7-92E2-F7CC3FBA1A4C}" type="pres">
      <dgm:prSet presAssocID="{9E269BFC-D012-4F0F-A5D0-C0B1DEED1FF8}" presName="parBigCircle" presStyleLbl="node0" presStyleIdx="3" presStyleCnt="5" custLinFactNeighborY="23622"/>
      <dgm:spPr/>
    </dgm:pt>
    <dgm:pt modelId="{5D8D47F6-B7DC-43BB-A959-10C16297DCF9}" type="pres">
      <dgm:prSet presAssocID="{9E269BFC-D012-4F0F-A5D0-C0B1DEED1FF8}" presName="parTx" presStyleLbl="revTx" presStyleIdx="9" presStyleCnt="11" custLinFactNeighborX="-26600" custLinFactNeighborY="-26020"/>
      <dgm:spPr/>
    </dgm:pt>
    <dgm:pt modelId="{28AAEDAA-25B8-4C0A-BC87-015F8A0F7DBD}" type="pres">
      <dgm:prSet presAssocID="{9E269BFC-D012-4F0F-A5D0-C0B1DEED1FF8}" presName="bSpace" presStyleCnt="0"/>
      <dgm:spPr/>
    </dgm:pt>
    <dgm:pt modelId="{990851B9-A9B7-4A6D-BA27-5BF63A8EFE00}" type="pres">
      <dgm:prSet presAssocID="{9E269BFC-D012-4F0F-A5D0-C0B1DEED1FF8}" presName="parBackupNorm" presStyleCnt="0"/>
      <dgm:spPr/>
    </dgm:pt>
    <dgm:pt modelId="{99D03837-FEE1-4833-B43C-7E7399A78413}" type="pres">
      <dgm:prSet presAssocID="{5D3984EB-6086-41F3-B7BE-0B31D93DC755}" presName="parSpace" presStyleCnt="0"/>
      <dgm:spPr/>
    </dgm:pt>
    <dgm:pt modelId="{8C0D74EF-2F7A-4573-9E77-C1B21A17EF95}" type="pres">
      <dgm:prSet presAssocID="{3D7A976C-7E91-4792-AFAE-A9A1F64DFEBB}" presName="parComposite" presStyleCnt="0"/>
      <dgm:spPr/>
    </dgm:pt>
    <dgm:pt modelId="{7E7BCE9D-12DC-4212-ADC3-8F9C5201DF49}" type="pres">
      <dgm:prSet presAssocID="{3D7A976C-7E91-4792-AFAE-A9A1F64DFEBB}" presName="parBigCircle" presStyleLbl="node0" presStyleIdx="4" presStyleCnt="5"/>
      <dgm:spPr/>
    </dgm:pt>
    <dgm:pt modelId="{41B73A76-28A7-4865-A728-C39024716635}" type="pres">
      <dgm:prSet presAssocID="{3D7A976C-7E91-4792-AFAE-A9A1F64DFEBB}" presName="parTx" presStyleLbl="revTx" presStyleIdx="10" presStyleCnt="11"/>
      <dgm:spPr/>
    </dgm:pt>
    <dgm:pt modelId="{87AFA975-61BB-413B-BA23-20D74CF189F3}" type="pres">
      <dgm:prSet presAssocID="{3D7A976C-7E91-4792-AFAE-A9A1F64DFEBB}" presName="bSpace" presStyleCnt="0"/>
      <dgm:spPr/>
    </dgm:pt>
    <dgm:pt modelId="{03A5B433-90A9-4AE1-8DCB-A64499836259}" type="pres">
      <dgm:prSet presAssocID="{3D7A976C-7E91-4792-AFAE-A9A1F64DFEBB}" presName="parBackupNorm" presStyleCnt="0"/>
      <dgm:spPr/>
    </dgm:pt>
    <dgm:pt modelId="{9D0A4FEA-7D31-4008-8B45-ECFE2A570FAA}" type="pres">
      <dgm:prSet presAssocID="{CF5E6C43-379D-41F3-9E7D-7B26EDBF61D1}" presName="parSpace" presStyleCnt="0"/>
      <dgm:spPr/>
    </dgm:pt>
  </dgm:ptLst>
  <dgm:cxnLst>
    <dgm:cxn modelId="{55FF540C-056B-44FB-80E4-26605B17567B}" type="presOf" srcId="{669E8245-B498-4A98-AEDE-856707055201}" destId="{FD8E952B-72B1-41C5-B534-AA14849E69A5}" srcOrd="0" destOrd="0" presId="urn:microsoft.com/office/officeart/2008/layout/CircleAccentTimeline"/>
    <dgm:cxn modelId="{0EB01825-1F7F-4A8A-B387-7673BF9238B4}" type="presOf" srcId="{0C448A1A-BFE0-47A6-9139-835C70541DD3}" destId="{E0368E29-2A2B-46B7-911C-6C8C39E57665}" srcOrd="0" destOrd="0" presId="urn:microsoft.com/office/officeart/2008/layout/CircleAccentTimeline"/>
    <dgm:cxn modelId="{8446D129-A273-4628-8287-1FBC931C6A44}" srcId="{DA7EA30F-F4A4-4144-A129-AC9477A87ADB}" destId="{0C448A1A-BFE0-47A6-9139-835C70541DD3}" srcOrd="0" destOrd="0" parTransId="{FDC6597A-DC9B-4F27-B9C9-B39BA31F8C25}" sibTransId="{F62FCA8C-69BE-4504-80F8-2B006B5290A0}"/>
    <dgm:cxn modelId="{C420E239-D5C1-4961-A204-4047A8567F1E}" srcId="{DA7EA30F-F4A4-4144-A129-AC9477A87ADB}" destId="{9E269BFC-D012-4F0F-A5D0-C0B1DEED1FF8}" srcOrd="3" destOrd="0" parTransId="{043BABFC-655B-43E5-8A65-5B1E670A70F8}" sibTransId="{5D3984EB-6086-41F3-B7BE-0B31D93DC755}"/>
    <dgm:cxn modelId="{AD4EF460-ECAC-4A82-A24C-2F4389D42CF6}" type="presOf" srcId="{E472AE35-37EC-4150-B01F-4CA22E455E63}" destId="{19035E72-CFC7-4177-8389-371BB466C85B}" srcOrd="0" destOrd="0" presId="urn:microsoft.com/office/officeart/2008/layout/CircleAccentTimeline"/>
    <dgm:cxn modelId="{9D3AA365-14C7-4F39-8007-B0D04BCF9CA1}" type="presOf" srcId="{3D7A976C-7E91-4792-AFAE-A9A1F64DFEBB}" destId="{41B73A76-28A7-4865-A728-C39024716635}" srcOrd="0" destOrd="0" presId="urn:microsoft.com/office/officeart/2008/layout/CircleAccentTimeline"/>
    <dgm:cxn modelId="{E89E0357-18E8-467F-8F02-35CEB2314DE2}" srcId="{DA7EA30F-F4A4-4144-A129-AC9477A87ADB}" destId="{669E8245-B498-4A98-AEDE-856707055201}" srcOrd="2" destOrd="0" parTransId="{F2B08FA1-285C-40FE-AFF3-89199ADE04C0}" sibTransId="{38DBDE51-90FC-42F1-859A-0567DCF9A9F2}"/>
    <dgm:cxn modelId="{2E514077-880A-4B8A-B915-6EE2624B86C5}" type="presOf" srcId="{9E269BFC-D012-4F0F-A5D0-C0B1DEED1FF8}" destId="{5D8D47F6-B7DC-43BB-A959-10C16297DCF9}" srcOrd="0" destOrd="0" presId="urn:microsoft.com/office/officeart/2008/layout/CircleAccentTimeline"/>
    <dgm:cxn modelId="{4C530380-77ED-4C48-BADA-78061266495E}" srcId="{DA7EA30F-F4A4-4144-A129-AC9477A87ADB}" destId="{3D7A976C-7E91-4792-AFAE-A9A1F64DFEBB}" srcOrd="4" destOrd="0" parTransId="{53AA0E52-BCE5-402A-83DF-6A61AA99430F}" sibTransId="{CF5E6C43-379D-41F3-9E7D-7B26EDBF61D1}"/>
    <dgm:cxn modelId="{1EF37580-E8A0-43D2-BE8B-DEBD6ADA0FAB}" type="presOf" srcId="{DA7EA30F-F4A4-4144-A129-AC9477A87ADB}" destId="{2A341726-24E2-4CBE-83E0-3134D912E160}" srcOrd="0" destOrd="0" presId="urn:microsoft.com/office/officeart/2008/layout/CircleAccentTimeline"/>
    <dgm:cxn modelId="{1FB5C3A9-36BF-47F9-B1DB-05C5D62D4600}" srcId="{669E8245-B498-4A98-AEDE-856707055201}" destId="{E472AE35-37EC-4150-B01F-4CA22E455E63}" srcOrd="2" destOrd="0" parTransId="{D49BAD05-CCF5-4775-A42C-D9485F10AE7E}" sibTransId="{CDAADEE0-B1E7-4D0A-AD52-B933A218FD4A}"/>
    <dgm:cxn modelId="{38C082BE-BCE1-45B7-BEE9-AA3D74031971}" srcId="{669E8245-B498-4A98-AEDE-856707055201}" destId="{A3BF115C-6059-41D9-ADD6-5726DFEFF13D}" srcOrd="0" destOrd="0" parTransId="{EBA7B9A5-60D5-414A-81E9-A532FC2E44D2}" sibTransId="{7CD7B120-818D-4011-8493-1BF74CDFB353}"/>
    <dgm:cxn modelId="{036513CD-0ABB-4AFD-948D-3BF0EB83EF6A}" srcId="{669E8245-B498-4A98-AEDE-856707055201}" destId="{35B7419F-B135-483C-9C44-2713C2FA20E0}" srcOrd="1" destOrd="0" parTransId="{8FB150F7-43A7-4CC1-A0EA-CE7A6839BEEE}" sibTransId="{AC84CD1E-0AC4-4980-836A-62F7509C4C63}"/>
    <dgm:cxn modelId="{BBE18DD7-D6EC-46F8-BD71-3A3DF64B6AD9}" type="presOf" srcId="{35B7419F-B135-483C-9C44-2713C2FA20E0}" destId="{B1ECE0B9-A799-4D24-B277-A7F4E557CCC5}" srcOrd="0" destOrd="0" presId="urn:microsoft.com/office/officeart/2008/layout/CircleAccentTimeline"/>
    <dgm:cxn modelId="{6DBCD1DB-8672-44C3-A116-6CE98DDAE287}" srcId="{DA7EA30F-F4A4-4144-A129-AC9477A87ADB}" destId="{57E12B83-F7B0-4C52-BF48-174DF2D8CFA9}" srcOrd="1" destOrd="0" parTransId="{2EF9775E-CD3D-4272-8596-9518F7C0A0A9}" sibTransId="{E699CA88-E934-4673-A7EE-6DC8A0AE570B}"/>
    <dgm:cxn modelId="{AFF645F5-2A49-4131-BA36-ABA1AE2D4355}" type="presOf" srcId="{A3BF115C-6059-41D9-ADD6-5726DFEFF13D}" destId="{A90C6457-EC5A-478D-863D-28F7E2E43874}" srcOrd="0" destOrd="0" presId="urn:microsoft.com/office/officeart/2008/layout/CircleAccentTimeline"/>
    <dgm:cxn modelId="{6F9209FF-AAFC-48FB-B753-B129E7E26CF2}" type="presOf" srcId="{57E12B83-F7B0-4C52-BF48-174DF2D8CFA9}" destId="{E4780568-AE22-4C20-BB78-78050317167B}" srcOrd="0" destOrd="0" presId="urn:microsoft.com/office/officeart/2008/layout/CircleAccentTimeline"/>
    <dgm:cxn modelId="{81733CB8-08DB-4172-97C8-D66840AB04D7}" type="presParOf" srcId="{2A341726-24E2-4CBE-83E0-3134D912E160}" destId="{2CB8639C-B66E-4005-8F52-0E526F7DA20C}" srcOrd="0" destOrd="0" presId="urn:microsoft.com/office/officeart/2008/layout/CircleAccentTimeline"/>
    <dgm:cxn modelId="{CB9B21F8-C01E-48D4-8D62-CC15ECF6A38B}" type="presParOf" srcId="{2CB8639C-B66E-4005-8F52-0E526F7DA20C}" destId="{85D3C75E-78C2-4799-98D9-E3E83DA71825}" srcOrd="0" destOrd="0" presId="urn:microsoft.com/office/officeart/2008/layout/CircleAccentTimeline"/>
    <dgm:cxn modelId="{E8D7A665-A209-4102-B00C-39EE37D63AD2}" type="presParOf" srcId="{2CB8639C-B66E-4005-8F52-0E526F7DA20C}" destId="{E0368E29-2A2B-46B7-911C-6C8C39E57665}" srcOrd="1" destOrd="0" presId="urn:microsoft.com/office/officeart/2008/layout/CircleAccentTimeline"/>
    <dgm:cxn modelId="{5F51CD31-50B4-4E47-B4B5-60690692CE63}" type="presParOf" srcId="{2CB8639C-B66E-4005-8F52-0E526F7DA20C}" destId="{F4CD92B3-5E5E-4066-8D39-2EEB2F54F043}" srcOrd="2" destOrd="0" presId="urn:microsoft.com/office/officeart/2008/layout/CircleAccentTimeline"/>
    <dgm:cxn modelId="{362BFD1E-F3DC-4DBE-9498-DCD84C6F2B04}" type="presParOf" srcId="{2A341726-24E2-4CBE-83E0-3134D912E160}" destId="{199706C1-B2BD-49D9-9BEC-41A28B74F808}" srcOrd="1" destOrd="0" presId="urn:microsoft.com/office/officeart/2008/layout/CircleAccentTimeline"/>
    <dgm:cxn modelId="{233E30C4-EF37-46A5-884A-6020DFBEF032}" type="presParOf" srcId="{2A341726-24E2-4CBE-83E0-3134D912E160}" destId="{4BD9EE4E-9156-4BF1-972D-9D94D1A51AFF}" srcOrd="2" destOrd="0" presId="urn:microsoft.com/office/officeart/2008/layout/CircleAccentTimeline"/>
    <dgm:cxn modelId="{BCEA0F80-823E-4676-B266-52CE02C31C4F}" type="presParOf" srcId="{2A341726-24E2-4CBE-83E0-3134D912E160}" destId="{B4BDEE49-33BE-4A12-963D-504C80951DB6}" srcOrd="3" destOrd="0" presId="urn:microsoft.com/office/officeart/2008/layout/CircleAccentTimeline"/>
    <dgm:cxn modelId="{A3246F07-FEF0-435F-8734-52AF9D838F56}" type="presParOf" srcId="{B4BDEE49-33BE-4A12-963D-504C80951DB6}" destId="{E2A53F99-7DF5-4936-9F79-2DB777840684}" srcOrd="0" destOrd="0" presId="urn:microsoft.com/office/officeart/2008/layout/CircleAccentTimeline"/>
    <dgm:cxn modelId="{6FFDEB3B-B743-4905-81C3-566C0E7C52B4}" type="presParOf" srcId="{B4BDEE49-33BE-4A12-963D-504C80951DB6}" destId="{E4780568-AE22-4C20-BB78-78050317167B}" srcOrd="1" destOrd="0" presId="urn:microsoft.com/office/officeart/2008/layout/CircleAccentTimeline"/>
    <dgm:cxn modelId="{4096F6CE-594A-4E93-A3DD-CB5BBA9D1964}" type="presParOf" srcId="{B4BDEE49-33BE-4A12-963D-504C80951DB6}" destId="{A0AC0595-4D2C-44B8-9AF3-56FF7BC41DA3}" srcOrd="2" destOrd="0" presId="urn:microsoft.com/office/officeart/2008/layout/CircleAccentTimeline"/>
    <dgm:cxn modelId="{92EA39B4-E1AA-4AEE-B851-DA8B046113E1}" type="presParOf" srcId="{2A341726-24E2-4CBE-83E0-3134D912E160}" destId="{8DDB1DDD-6329-4828-99ED-0BD2218D9924}" srcOrd="4" destOrd="0" presId="urn:microsoft.com/office/officeart/2008/layout/CircleAccentTimeline"/>
    <dgm:cxn modelId="{7CB14E1D-F57B-4779-93D4-1D30D709F4FD}" type="presParOf" srcId="{2A341726-24E2-4CBE-83E0-3134D912E160}" destId="{A4D17D85-255C-4C1C-A8C8-7122E571DE76}" srcOrd="5" destOrd="0" presId="urn:microsoft.com/office/officeart/2008/layout/CircleAccentTimeline"/>
    <dgm:cxn modelId="{DBB7A5BE-6F2A-4102-B182-753D71034597}" type="presParOf" srcId="{2A341726-24E2-4CBE-83E0-3134D912E160}" destId="{FFC9EFE5-C722-42A6-8F03-58323DD3EF5A}" srcOrd="6" destOrd="0" presId="urn:microsoft.com/office/officeart/2008/layout/CircleAccentTimeline"/>
    <dgm:cxn modelId="{B0E1A613-D628-48EA-A3AC-82D01382E1B1}" type="presParOf" srcId="{FFC9EFE5-C722-42A6-8F03-58323DD3EF5A}" destId="{4E9DA34B-DFBC-4734-B78D-27939EAF4F9F}" srcOrd="0" destOrd="0" presId="urn:microsoft.com/office/officeart/2008/layout/CircleAccentTimeline"/>
    <dgm:cxn modelId="{3F0A121B-4496-42BC-AED7-C6E3EDEAE844}" type="presParOf" srcId="{FFC9EFE5-C722-42A6-8F03-58323DD3EF5A}" destId="{FD8E952B-72B1-41C5-B534-AA14849E69A5}" srcOrd="1" destOrd="0" presId="urn:microsoft.com/office/officeart/2008/layout/CircleAccentTimeline"/>
    <dgm:cxn modelId="{00E5BAF3-7EC0-4299-B8F5-B8837D576D60}" type="presParOf" srcId="{FFC9EFE5-C722-42A6-8F03-58323DD3EF5A}" destId="{2F27EA3E-C81C-4B9C-B609-F82C1C1E4CF0}" srcOrd="2" destOrd="0" presId="urn:microsoft.com/office/officeart/2008/layout/CircleAccentTimeline"/>
    <dgm:cxn modelId="{85F49DAE-E84E-4CCC-8F5A-B910B8246483}" type="presParOf" srcId="{2A341726-24E2-4CBE-83E0-3134D912E160}" destId="{F8E81D7F-8A37-47B1-8F1C-BE776B5EAE8C}" srcOrd="7" destOrd="0" presId="urn:microsoft.com/office/officeart/2008/layout/CircleAccentTimeline"/>
    <dgm:cxn modelId="{9C28F558-E586-4DB1-9693-AD5941CD80B7}" type="presParOf" srcId="{2A341726-24E2-4CBE-83E0-3134D912E160}" destId="{FD9E3944-BA15-4FE9-B673-868B4033FD37}" srcOrd="8" destOrd="0" presId="urn:microsoft.com/office/officeart/2008/layout/CircleAccentTimeline"/>
    <dgm:cxn modelId="{9333B508-A528-43C8-A57D-3551E4A9A3C0}" type="presParOf" srcId="{2A341726-24E2-4CBE-83E0-3134D912E160}" destId="{B2055864-44D1-491E-927A-6EF6ED1F3F89}" srcOrd="9" destOrd="0" presId="urn:microsoft.com/office/officeart/2008/layout/CircleAccentTimeline"/>
    <dgm:cxn modelId="{B160E701-065A-4D9D-9539-7C335C48C2E6}" type="presParOf" srcId="{2A341726-24E2-4CBE-83E0-3134D912E160}" destId="{190C272C-A8CB-4412-A4A3-BC9C7D939AE6}" srcOrd="10" destOrd="0" presId="urn:microsoft.com/office/officeart/2008/layout/CircleAccentTimeline"/>
    <dgm:cxn modelId="{DAA099C3-5275-4EA2-A0D3-12BE4A2C107C}" type="presParOf" srcId="{190C272C-A8CB-4412-A4A3-BC9C7D939AE6}" destId="{04137BC5-74E3-49AD-A263-62C417512710}" srcOrd="0" destOrd="0" presId="urn:microsoft.com/office/officeart/2008/layout/CircleAccentTimeline"/>
    <dgm:cxn modelId="{2262151A-C632-4297-9613-52AD3C93ADB5}" type="presParOf" srcId="{190C272C-A8CB-4412-A4A3-BC9C7D939AE6}" destId="{A90C6457-EC5A-478D-863D-28F7E2E43874}" srcOrd="1" destOrd="0" presId="urn:microsoft.com/office/officeart/2008/layout/CircleAccentTimeline"/>
    <dgm:cxn modelId="{5D663B6C-5DFD-468B-9077-88DC0A460CA0}" type="presParOf" srcId="{190C272C-A8CB-4412-A4A3-BC9C7D939AE6}" destId="{A8F02795-C6BC-43AB-8943-402824271DF3}" srcOrd="2" destOrd="0" presId="urn:microsoft.com/office/officeart/2008/layout/CircleAccentTimeline"/>
    <dgm:cxn modelId="{AAC739E6-741F-4A13-A184-4EDADE564813}" type="presParOf" srcId="{2A341726-24E2-4CBE-83E0-3134D912E160}" destId="{D0A670DA-29AD-4017-9B34-60D844C5B78D}" srcOrd="11" destOrd="0" presId="urn:microsoft.com/office/officeart/2008/layout/CircleAccentTimeline"/>
    <dgm:cxn modelId="{BFA88540-2579-421D-A102-E286B8F91C1C}" type="presParOf" srcId="{2A341726-24E2-4CBE-83E0-3134D912E160}" destId="{8459B5AD-A1B9-4D97-9559-B30768D97551}" srcOrd="12" destOrd="0" presId="urn:microsoft.com/office/officeart/2008/layout/CircleAccentTimeline"/>
    <dgm:cxn modelId="{BC4BDBCB-4381-4678-A628-0F61AE7334EF}" type="presParOf" srcId="{2A341726-24E2-4CBE-83E0-3134D912E160}" destId="{6D8B7374-72DA-4A7B-BEDA-76C2EC8AF3DF}" srcOrd="13" destOrd="0" presId="urn:microsoft.com/office/officeart/2008/layout/CircleAccentTimeline"/>
    <dgm:cxn modelId="{7CF6EB01-8A07-4EF3-BCB4-A61575878178}" type="presParOf" srcId="{2A341726-24E2-4CBE-83E0-3134D912E160}" destId="{2836BD35-E139-40EA-9512-09FCF0AC3129}" srcOrd="14" destOrd="0" presId="urn:microsoft.com/office/officeart/2008/layout/CircleAccentTimeline"/>
    <dgm:cxn modelId="{4CC23FB6-9FC7-4957-9FB7-AE61D621BBEF}" type="presParOf" srcId="{2836BD35-E139-40EA-9512-09FCF0AC3129}" destId="{A4D8AA5D-DDD0-4A75-ABF5-ABF59CCE5C90}" srcOrd="0" destOrd="0" presId="urn:microsoft.com/office/officeart/2008/layout/CircleAccentTimeline"/>
    <dgm:cxn modelId="{AD0AF45A-22AE-4BBA-9B50-2BA3321108D0}" type="presParOf" srcId="{2836BD35-E139-40EA-9512-09FCF0AC3129}" destId="{B1ECE0B9-A799-4D24-B277-A7F4E557CCC5}" srcOrd="1" destOrd="0" presId="urn:microsoft.com/office/officeart/2008/layout/CircleAccentTimeline"/>
    <dgm:cxn modelId="{6F241C45-7DA9-4C97-B331-D877EF2E8E26}" type="presParOf" srcId="{2836BD35-E139-40EA-9512-09FCF0AC3129}" destId="{7AF4679C-08C1-465B-BA75-F909C0498416}" srcOrd="2" destOrd="0" presId="urn:microsoft.com/office/officeart/2008/layout/CircleAccentTimeline"/>
    <dgm:cxn modelId="{32DF6659-EEC0-45D2-81EE-6B7193897E23}" type="presParOf" srcId="{2A341726-24E2-4CBE-83E0-3134D912E160}" destId="{89BEF0E0-20D7-4400-B616-EFAE1A111E35}" srcOrd="15" destOrd="0" presId="urn:microsoft.com/office/officeart/2008/layout/CircleAccentTimeline"/>
    <dgm:cxn modelId="{E3B5E244-6453-4121-A495-E8A57251DE2C}" type="presParOf" srcId="{2A341726-24E2-4CBE-83E0-3134D912E160}" destId="{2E896E60-825D-4CA9-AAF8-8D508B6FC2AB}" srcOrd="16" destOrd="0" presId="urn:microsoft.com/office/officeart/2008/layout/CircleAccentTimeline"/>
    <dgm:cxn modelId="{A8000A15-D0DE-4422-A490-598A1AD620D6}" type="presParOf" srcId="{2A341726-24E2-4CBE-83E0-3134D912E160}" destId="{0C490DB5-68CB-4274-8867-F057D6C0976D}" srcOrd="17" destOrd="0" presId="urn:microsoft.com/office/officeart/2008/layout/CircleAccentTimeline"/>
    <dgm:cxn modelId="{2BB589D0-C0C8-4A7E-B24E-377049CC38B1}" type="presParOf" srcId="{2A341726-24E2-4CBE-83E0-3134D912E160}" destId="{16667B3E-6C62-4594-A5D1-FCD686C583C9}" srcOrd="18" destOrd="0" presId="urn:microsoft.com/office/officeart/2008/layout/CircleAccentTimeline"/>
    <dgm:cxn modelId="{8D59BA35-1359-4731-A494-AD4AE16BB0E9}" type="presParOf" srcId="{16667B3E-6C62-4594-A5D1-FCD686C583C9}" destId="{201B5EA3-F706-4F0C-B683-47CAB991EFF3}" srcOrd="0" destOrd="0" presId="urn:microsoft.com/office/officeart/2008/layout/CircleAccentTimeline"/>
    <dgm:cxn modelId="{288AB255-4DD4-4DED-A5F2-7058C94B6ED5}" type="presParOf" srcId="{16667B3E-6C62-4594-A5D1-FCD686C583C9}" destId="{19035E72-CFC7-4177-8389-371BB466C85B}" srcOrd="1" destOrd="0" presId="urn:microsoft.com/office/officeart/2008/layout/CircleAccentTimeline"/>
    <dgm:cxn modelId="{04D2A2CC-9691-4F7E-95A4-8169D83D58FE}" type="presParOf" srcId="{16667B3E-6C62-4594-A5D1-FCD686C583C9}" destId="{E661322C-EBD0-4C1C-8B53-AA6EA42C52BF}" srcOrd="2" destOrd="0" presId="urn:microsoft.com/office/officeart/2008/layout/CircleAccentTimeline"/>
    <dgm:cxn modelId="{687C14BE-2367-48F8-B1E1-6F46C448BC89}" type="presParOf" srcId="{2A341726-24E2-4CBE-83E0-3134D912E160}" destId="{BA15EAA3-CE37-4095-8A47-F0CB89931F92}" srcOrd="19" destOrd="0" presId="urn:microsoft.com/office/officeart/2008/layout/CircleAccentTimeline"/>
    <dgm:cxn modelId="{59C49570-8569-40E6-B501-32CAE364B799}" type="presParOf" srcId="{2A341726-24E2-4CBE-83E0-3134D912E160}" destId="{4D992F2D-88BC-4E1A-936E-74DEC1C060A6}" srcOrd="20" destOrd="0" presId="urn:microsoft.com/office/officeart/2008/layout/CircleAccentTimeline"/>
    <dgm:cxn modelId="{952280D0-5658-4D02-9B37-10A9CB4F7BC0}" type="presParOf" srcId="{2A341726-24E2-4CBE-83E0-3134D912E160}" destId="{1947B5D6-DD6C-491D-B27D-86C6BE4AE712}" srcOrd="21" destOrd="0" presId="urn:microsoft.com/office/officeart/2008/layout/CircleAccentTimeline"/>
    <dgm:cxn modelId="{A1EE3E53-DC5D-421E-95CB-52D0250770B7}" type="presParOf" srcId="{1947B5D6-DD6C-491D-B27D-86C6BE4AE712}" destId="{33838291-4D18-41A7-92E2-F7CC3FBA1A4C}" srcOrd="0" destOrd="0" presId="urn:microsoft.com/office/officeart/2008/layout/CircleAccentTimeline"/>
    <dgm:cxn modelId="{0BE0DCD9-AC85-4CC0-BD12-3F3023BEF319}" type="presParOf" srcId="{1947B5D6-DD6C-491D-B27D-86C6BE4AE712}" destId="{5D8D47F6-B7DC-43BB-A959-10C16297DCF9}" srcOrd="1" destOrd="0" presId="urn:microsoft.com/office/officeart/2008/layout/CircleAccentTimeline"/>
    <dgm:cxn modelId="{C79A30C5-A5D5-45B5-A53D-E61C2048AEFF}" type="presParOf" srcId="{1947B5D6-DD6C-491D-B27D-86C6BE4AE712}" destId="{28AAEDAA-25B8-4C0A-BC87-015F8A0F7DBD}" srcOrd="2" destOrd="0" presId="urn:microsoft.com/office/officeart/2008/layout/CircleAccentTimeline"/>
    <dgm:cxn modelId="{4D27E599-D93B-41BB-BD5D-551CC4DF8528}" type="presParOf" srcId="{2A341726-24E2-4CBE-83E0-3134D912E160}" destId="{990851B9-A9B7-4A6D-BA27-5BF63A8EFE00}" srcOrd="22" destOrd="0" presId="urn:microsoft.com/office/officeart/2008/layout/CircleAccentTimeline"/>
    <dgm:cxn modelId="{42595DB8-B8F2-4F3C-8130-DEC6906CF39C}" type="presParOf" srcId="{2A341726-24E2-4CBE-83E0-3134D912E160}" destId="{99D03837-FEE1-4833-B43C-7E7399A78413}" srcOrd="23" destOrd="0" presId="urn:microsoft.com/office/officeart/2008/layout/CircleAccentTimeline"/>
    <dgm:cxn modelId="{1F2ECE8E-CD8B-4032-9624-7BD18FA99A1E}" type="presParOf" srcId="{2A341726-24E2-4CBE-83E0-3134D912E160}" destId="{8C0D74EF-2F7A-4573-9E77-C1B21A17EF95}" srcOrd="24" destOrd="0" presId="urn:microsoft.com/office/officeart/2008/layout/CircleAccentTimeline"/>
    <dgm:cxn modelId="{9CA216B4-9272-47F7-B24B-CD130958B945}" type="presParOf" srcId="{8C0D74EF-2F7A-4573-9E77-C1B21A17EF95}" destId="{7E7BCE9D-12DC-4212-ADC3-8F9C5201DF49}" srcOrd="0" destOrd="0" presId="urn:microsoft.com/office/officeart/2008/layout/CircleAccentTimeline"/>
    <dgm:cxn modelId="{12DBEC1B-C134-4724-86E0-BB6F826F1C6E}" type="presParOf" srcId="{8C0D74EF-2F7A-4573-9E77-C1B21A17EF95}" destId="{41B73A76-28A7-4865-A728-C39024716635}" srcOrd="1" destOrd="0" presId="urn:microsoft.com/office/officeart/2008/layout/CircleAccentTimeline"/>
    <dgm:cxn modelId="{34FA8EFF-7832-4647-85FC-8CC3BC2E52E6}" type="presParOf" srcId="{8C0D74EF-2F7A-4573-9E77-C1B21A17EF95}" destId="{87AFA975-61BB-413B-BA23-20D74CF189F3}" srcOrd="2" destOrd="0" presId="urn:microsoft.com/office/officeart/2008/layout/CircleAccentTimeline"/>
    <dgm:cxn modelId="{7AF6E751-0B59-4F62-BA4B-6AEABCB17783}" type="presParOf" srcId="{2A341726-24E2-4CBE-83E0-3134D912E160}" destId="{03A5B433-90A9-4AE1-8DCB-A64499836259}" srcOrd="25" destOrd="0" presId="urn:microsoft.com/office/officeart/2008/layout/CircleAccentTimeline"/>
    <dgm:cxn modelId="{86D97EC3-6B92-4C5F-A276-F5D7F296329E}" type="presParOf" srcId="{2A341726-24E2-4CBE-83E0-3134D912E160}" destId="{9D0A4FEA-7D31-4008-8B45-ECFE2A570FAA}" srcOrd="26" destOrd="0" presId="urn:microsoft.com/office/officeart/2008/layout/CircleAccent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7EA30F-F4A4-4144-A129-AC9477A87ADB}" type="doc">
      <dgm:prSet loTypeId="urn:microsoft.com/office/officeart/2008/layout/CircleAccentTimeline" loCatId="process" qsTypeId="urn:microsoft.com/office/officeart/2005/8/quickstyle/simple2#5" qsCatId="simple" csTypeId="urn:microsoft.com/office/officeart/2005/8/colors/accent2_1#5" csCatId="accent2" phldr="1"/>
      <dgm:spPr/>
      <dgm:t>
        <a:bodyPr/>
        <a:lstStyle/>
        <a:p>
          <a:endParaRPr lang="en-US"/>
        </a:p>
      </dgm:t>
    </dgm:pt>
    <dgm:pt modelId="{0C448A1A-BFE0-47A6-9139-835C70541DD3}">
      <dgm:prSet phldrT="Add an event" phldr="0"/>
      <dgm:spPr/>
      <dgm:t>
        <a:bodyPr/>
        <a:lstStyle/>
        <a:p>
          <a:r>
            <a:rPr lang="en-US"/>
            <a:t>Application Submitted</a:t>
          </a:r>
        </a:p>
      </dgm:t>
    </dgm:pt>
    <dgm:pt modelId="{FDC6597A-DC9B-4F27-B9C9-B39BA31F8C25}" type="parTrans" cxnId="{8446D129-A273-4628-8287-1FBC931C6A44}">
      <dgm:prSet/>
      <dgm:spPr/>
      <dgm:t>
        <a:bodyPr/>
        <a:lstStyle/>
        <a:p>
          <a:endParaRPr lang="en-US"/>
        </a:p>
      </dgm:t>
    </dgm:pt>
    <dgm:pt modelId="{F62FCA8C-69BE-4504-80F8-2B006B5290A0}" type="sibTrans" cxnId="{8446D129-A273-4628-8287-1FBC931C6A44}">
      <dgm:prSet/>
      <dgm:spPr/>
      <dgm:t>
        <a:bodyPr/>
        <a:lstStyle/>
        <a:p>
          <a:endParaRPr lang="en-US"/>
        </a:p>
      </dgm:t>
    </dgm:pt>
    <dgm:pt modelId="{57E12B83-F7B0-4C52-BF48-174DF2D8CFA9}">
      <dgm:prSet phldrT="Add an event" phldr="0"/>
      <dgm:spPr/>
      <dgm:t>
        <a:bodyPr/>
        <a:lstStyle/>
        <a:p>
          <a:r>
            <a:rPr lang="en-US"/>
            <a:t>Application Accepted</a:t>
          </a:r>
        </a:p>
      </dgm:t>
    </dgm:pt>
    <dgm:pt modelId="{2EF9775E-CD3D-4272-8596-9518F7C0A0A9}" type="parTrans" cxnId="{6DBCD1DB-8672-44C3-A116-6CE98DDAE287}">
      <dgm:prSet/>
      <dgm:spPr/>
      <dgm:t>
        <a:bodyPr/>
        <a:lstStyle/>
        <a:p>
          <a:endParaRPr lang="en-US"/>
        </a:p>
      </dgm:t>
    </dgm:pt>
    <dgm:pt modelId="{E699CA88-E934-4673-A7EE-6DC8A0AE570B}" type="sibTrans" cxnId="{6DBCD1DB-8672-44C3-A116-6CE98DDAE287}">
      <dgm:prSet/>
      <dgm:spPr/>
      <dgm:t>
        <a:bodyPr/>
        <a:lstStyle/>
        <a:p>
          <a:endParaRPr lang="en-US"/>
        </a:p>
      </dgm:t>
    </dgm:pt>
    <dgm:pt modelId="{669E8245-B498-4A98-AEDE-856707055201}">
      <dgm:prSet phldrT="Add an event" phldr="0"/>
      <dgm:spPr/>
      <dgm:t>
        <a:bodyPr/>
        <a:lstStyle/>
        <a:p>
          <a:r>
            <a:rPr lang="en-US"/>
            <a:t>Complete 3 Practices</a:t>
          </a:r>
        </a:p>
      </dgm:t>
    </dgm:pt>
    <dgm:pt modelId="{F2B08FA1-285C-40FE-AFF3-89199ADE04C0}" type="parTrans" cxnId="{E89E0357-18E8-467F-8F02-35CEB2314DE2}">
      <dgm:prSet/>
      <dgm:spPr/>
      <dgm:t>
        <a:bodyPr/>
        <a:lstStyle/>
        <a:p>
          <a:endParaRPr lang="en-US"/>
        </a:p>
      </dgm:t>
    </dgm:pt>
    <dgm:pt modelId="{38DBDE51-90FC-42F1-859A-0567DCF9A9F2}" type="sibTrans" cxnId="{E89E0357-18E8-467F-8F02-35CEB2314DE2}">
      <dgm:prSet/>
      <dgm:spPr/>
      <dgm:t>
        <a:bodyPr/>
        <a:lstStyle/>
        <a:p>
          <a:endParaRPr lang="en-US"/>
        </a:p>
      </dgm:t>
    </dgm:pt>
    <dgm:pt modelId="{9E269BFC-D012-4F0F-A5D0-C0B1DEED1FF8}">
      <dgm:prSet phldrT="Add an event" phldr="0"/>
      <dgm:spPr/>
      <dgm:t>
        <a:bodyPr/>
        <a:lstStyle/>
        <a:p>
          <a:r>
            <a:rPr lang="en-US"/>
            <a:t>Complete 3 Practice Worksheets</a:t>
          </a:r>
        </a:p>
      </dgm:t>
    </dgm:pt>
    <dgm:pt modelId="{043BABFC-655B-43E5-8A65-5B1E670A70F8}" type="parTrans" cxnId="{C420E239-D5C1-4961-A204-4047A8567F1E}">
      <dgm:prSet/>
      <dgm:spPr/>
      <dgm:t>
        <a:bodyPr/>
        <a:lstStyle/>
        <a:p>
          <a:endParaRPr lang="en-US"/>
        </a:p>
      </dgm:t>
    </dgm:pt>
    <dgm:pt modelId="{5D3984EB-6086-41F3-B7BE-0B31D93DC755}" type="sibTrans" cxnId="{C420E239-D5C1-4961-A204-4047A8567F1E}">
      <dgm:prSet/>
      <dgm:spPr/>
      <dgm:t>
        <a:bodyPr/>
        <a:lstStyle/>
        <a:p>
          <a:endParaRPr lang="en-US"/>
        </a:p>
      </dgm:t>
    </dgm:pt>
    <dgm:pt modelId="{3D7A976C-7E91-4792-AFAE-A9A1F64DFEBB}">
      <dgm:prSet phldrT="Add an event" phldr="0"/>
      <dgm:spPr/>
      <dgm:t>
        <a:bodyPr/>
        <a:lstStyle/>
        <a:p>
          <a:r>
            <a:rPr lang="en-US"/>
            <a:t>Complete Exit Surveys</a:t>
          </a:r>
        </a:p>
      </dgm:t>
    </dgm:pt>
    <dgm:pt modelId="{53AA0E52-BCE5-402A-83DF-6A61AA99430F}" type="parTrans" cxnId="{4C530380-77ED-4C48-BADA-78061266495E}">
      <dgm:prSet/>
      <dgm:spPr/>
      <dgm:t>
        <a:bodyPr/>
        <a:lstStyle/>
        <a:p>
          <a:endParaRPr lang="en-US"/>
        </a:p>
      </dgm:t>
    </dgm:pt>
    <dgm:pt modelId="{CF5E6C43-379D-41F3-9E7D-7B26EDBF61D1}" type="sibTrans" cxnId="{4C530380-77ED-4C48-BADA-78061266495E}">
      <dgm:prSet/>
      <dgm:spPr/>
      <dgm:t>
        <a:bodyPr/>
        <a:lstStyle/>
        <a:p>
          <a:endParaRPr lang="en-US"/>
        </a:p>
      </dgm:t>
    </dgm:pt>
    <dgm:pt modelId="{A3BF115C-6059-41D9-ADD6-5726DFEFF13D}">
      <dgm:prSet phldrT="Add an event" phldr="0"/>
      <dgm:spPr/>
      <dgm:t>
        <a:bodyPr/>
        <a:lstStyle/>
        <a:p>
          <a:r>
            <a:rPr lang="en-US"/>
            <a:t>Pasture and Hay Planting</a:t>
          </a:r>
        </a:p>
      </dgm:t>
    </dgm:pt>
    <dgm:pt modelId="{EBA7B9A5-60D5-414A-81E9-A532FC2E44D2}" type="parTrans" cxnId="{38C082BE-BCE1-45B7-BEE9-AA3D74031971}">
      <dgm:prSet/>
      <dgm:spPr/>
      <dgm:t>
        <a:bodyPr/>
        <a:lstStyle/>
        <a:p>
          <a:endParaRPr lang="en-US"/>
        </a:p>
      </dgm:t>
    </dgm:pt>
    <dgm:pt modelId="{7CD7B120-818D-4011-8493-1BF74CDFB353}" type="sibTrans" cxnId="{38C082BE-BCE1-45B7-BEE9-AA3D74031971}">
      <dgm:prSet/>
      <dgm:spPr/>
      <dgm:t>
        <a:bodyPr/>
        <a:lstStyle/>
        <a:p>
          <a:endParaRPr lang="en-US"/>
        </a:p>
      </dgm:t>
    </dgm:pt>
    <dgm:pt modelId="{35B7419F-B135-483C-9C44-2713C2FA20E0}">
      <dgm:prSet phldrT="Add an event" phldr="0"/>
      <dgm:spPr/>
      <dgm:t>
        <a:bodyPr/>
        <a:lstStyle/>
        <a:p>
          <a:r>
            <a:rPr lang="en-US"/>
            <a:t>Nutrient Management</a:t>
          </a:r>
        </a:p>
      </dgm:t>
    </dgm:pt>
    <dgm:pt modelId="{8FB150F7-43A7-4CC1-A0EA-CE7A6839BEEE}" type="parTrans" cxnId="{036513CD-0ABB-4AFD-948D-3BF0EB83EF6A}">
      <dgm:prSet/>
      <dgm:spPr/>
      <dgm:t>
        <a:bodyPr/>
        <a:lstStyle/>
        <a:p>
          <a:endParaRPr lang="en-US"/>
        </a:p>
      </dgm:t>
    </dgm:pt>
    <dgm:pt modelId="{AC84CD1E-0AC4-4980-836A-62F7509C4C63}" type="sibTrans" cxnId="{036513CD-0ABB-4AFD-948D-3BF0EB83EF6A}">
      <dgm:prSet/>
      <dgm:spPr/>
      <dgm:t>
        <a:bodyPr/>
        <a:lstStyle/>
        <a:p>
          <a:endParaRPr lang="en-US"/>
        </a:p>
      </dgm:t>
    </dgm:pt>
    <dgm:pt modelId="{E472AE35-37EC-4150-B01F-4CA22E455E63}">
      <dgm:prSet phldrT="Add an event" phldr="0"/>
      <dgm:spPr/>
      <dgm:t>
        <a:bodyPr/>
        <a:lstStyle/>
        <a:p>
          <a:r>
            <a:rPr lang="en-US"/>
            <a:t>Grazing Management</a:t>
          </a:r>
        </a:p>
      </dgm:t>
    </dgm:pt>
    <dgm:pt modelId="{D49BAD05-CCF5-4775-A42C-D9485F10AE7E}" type="parTrans" cxnId="{1FB5C3A9-36BF-47F9-B1DB-05C5D62D4600}">
      <dgm:prSet/>
      <dgm:spPr/>
      <dgm:t>
        <a:bodyPr/>
        <a:lstStyle/>
        <a:p>
          <a:endParaRPr lang="en-US"/>
        </a:p>
      </dgm:t>
    </dgm:pt>
    <dgm:pt modelId="{CDAADEE0-B1E7-4D0A-AD52-B933A218FD4A}" type="sibTrans" cxnId="{1FB5C3A9-36BF-47F9-B1DB-05C5D62D4600}">
      <dgm:prSet/>
      <dgm:spPr/>
      <dgm:t>
        <a:bodyPr/>
        <a:lstStyle/>
        <a:p>
          <a:endParaRPr lang="en-US"/>
        </a:p>
      </dgm:t>
    </dgm:pt>
    <dgm:pt modelId="{4D30B194-AA74-4C7C-9837-E5A9EA1435D5}" type="pres">
      <dgm:prSet presAssocID="{DA7EA30F-F4A4-4144-A129-AC9477A87ADB}" presName="Name0" presStyleCnt="0">
        <dgm:presLayoutVars>
          <dgm:dir/>
        </dgm:presLayoutVars>
      </dgm:prSet>
      <dgm:spPr/>
    </dgm:pt>
    <dgm:pt modelId="{AC839586-87FB-4116-AB1D-DA647D7B944F}" type="pres">
      <dgm:prSet presAssocID="{0C448A1A-BFE0-47A6-9139-835C70541DD3}" presName="parComposite" presStyleCnt="0"/>
      <dgm:spPr/>
    </dgm:pt>
    <dgm:pt modelId="{3B208718-F6BD-451B-8931-D7A307E3A483}" type="pres">
      <dgm:prSet presAssocID="{0C448A1A-BFE0-47A6-9139-835C70541DD3}" presName="parBigCircle" presStyleLbl="node0" presStyleIdx="0" presStyleCnt="5"/>
      <dgm:spPr>
        <a:solidFill>
          <a:schemeClr val="accent6"/>
        </a:solidFill>
      </dgm:spPr>
    </dgm:pt>
    <dgm:pt modelId="{877153D6-491E-4469-8343-9780C52EC7ED}" type="pres">
      <dgm:prSet presAssocID="{0C448A1A-BFE0-47A6-9139-835C70541DD3}" presName="parTx" presStyleLbl="revTx" presStyleIdx="0" presStyleCnt="11"/>
      <dgm:spPr/>
    </dgm:pt>
    <dgm:pt modelId="{85758B1F-8C69-40DB-AE94-42AE5209A212}" type="pres">
      <dgm:prSet presAssocID="{0C448A1A-BFE0-47A6-9139-835C70541DD3}" presName="bSpace" presStyleCnt="0"/>
      <dgm:spPr/>
    </dgm:pt>
    <dgm:pt modelId="{D10BA7D1-080B-4538-BF8E-9B1810E0B4C5}" type="pres">
      <dgm:prSet presAssocID="{0C448A1A-BFE0-47A6-9139-835C70541DD3}" presName="parBackupNorm" presStyleCnt="0"/>
      <dgm:spPr/>
    </dgm:pt>
    <dgm:pt modelId="{57D871AB-8121-48BA-80F7-C0337448907E}" type="pres">
      <dgm:prSet presAssocID="{F62FCA8C-69BE-4504-80F8-2B006B5290A0}" presName="parSpace" presStyleCnt="0"/>
      <dgm:spPr/>
    </dgm:pt>
    <dgm:pt modelId="{D759691C-49BB-4C1F-ACFA-FEA946312377}" type="pres">
      <dgm:prSet presAssocID="{57E12B83-F7B0-4C52-BF48-174DF2D8CFA9}" presName="parComposite" presStyleCnt="0"/>
      <dgm:spPr/>
    </dgm:pt>
    <dgm:pt modelId="{FF3C7CBE-8D8F-4104-B793-C534D2956889}" type="pres">
      <dgm:prSet presAssocID="{57E12B83-F7B0-4C52-BF48-174DF2D8CFA9}" presName="parBigCircle" presStyleLbl="node0" presStyleIdx="1" presStyleCnt="5"/>
      <dgm:spPr>
        <a:solidFill>
          <a:schemeClr val="accent6"/>
        </a:solidFill>
      </dgm:spPr>
    </dgm:pt>
    <dgm:pt modelId="{C46E56E2-5DC8-4EC6-8147-4246C3CA1CDF}" type="pres">
      <dgm:prSet presAssocID="{57E12B83-F7B0-4C52-BF48-174DF2D8CFA9}" presName="parTx" presStyleLbl="revTx" presStyleIdx="1" presStyleCnt="11"/>
      <dgm:spPr/>
    </dgm:pt>
    <dgm:pt modelId="{26DD39CE-B1A7-45A6-A17A-38BC74A9EACD}" type="pres">
      <dgm:prSet presAssocID="{57E12B83-F7B0-4C52-BF48-174DF2D8CFA9}" presName="bSpace" presStyleCnt="0"/>
      <dgm:spPr/>
    </dgm:pt>
    <dgm:pt modelId="{9D7674C7-6148-43B0-A728-9BF73C655B5A}" type="pres">
      <dgm:prSet presAssocID="{57E12B83-F7B0-4C52-BF48-174DF2D8CFA9}" presName="parBackupNorm" presStyleCnt="0"/>
      <dgm:spPr/>
    </dgm:pt>
    <dgm:pt modelId="{91774716-815C-44B7-AFA7-C8679C8AFD6C}" type="pres">
      <dgm:prSet presAssocID="{E699CA88-E934-4673-A7EE-6DC8A0AE570B}" presName="parSpace" presStyleCnt="0"/>
      <dgm:spPr/>
    </dgm:pt>
    <dgm:pt modelId="{386388D6-04BE-42A5-9BCB-3718ED23420F}" type="pres">
      <dgm:prSet presAssocID="{669E8245-B498-4A98-AEDE-856707055201}" presName="parComposite" presStyleCnt="0"/>
      <dgm:spPr/>
    </dgm:pt>
    <dgm:pt modelId="{3C9C8EE4-DB9F-4F4B-B11B-2757D3C866BB}" type="pres">
      <dgm:prSet presAssocID="{669E8245-B498-4A98-AEDE-856707055201}" presName="parBigCircle" presStyleLbl="node0" presStyleIdx="2" presStyleCnt="5"/>
      <dgm:spPr>
        <a:pattFill prst="wdDnDiag">
          <a:fgClr>
            <a:schemeClr val="accent6"/>
          </a:fgClr>
          <a:bgClr>
            <a:schemeClr val="bg1"/>
          </a:bgClr>
        </a:pattFill>
      </dgm:spPr>
    </dgm:pt>
    <dgm:pt modelId="{AA6C3D09-6A47-4494-A2A2-8C0653CEEBE9}" type="pres">
      <dgm:prSet presAssocID="{669E8245-B498-4A98-AEDE-856707055201}" presName="parTx" presStyleLbl="revTx" presStyleIdx="2" presStyleCnt="11"/>
      <dgm:spPr/>
    </dgm:pt>
    <dgm:pt modelId="{978BEA36-624C-4319-AFB4-99972FBA5A73}" type="pres">
      <dgm:prSet presAssocID="{669E8245-B498-4A98-AEDE-856707055201}" presName="bSpace" presStyleCnt="0"/>
      <dgm:spPr/>
    </dgm:pt>
    <dgm:pt modelId="{55FB654A-3EAE-4C86-AF20-D26F2CA0CC02}" type="pres">
      <dgm:prSet presAssocID="{669E8245-B498-4A98-AEDE-856707055201}" presName="parBackupNorm" presStyleCnt="0"/>
      <dgm:spPr/>
    </dgm:pt>
    <dgm:pt modelId="{1512AE96-91AB-493A-B616-5BDACC004D72}" type="pres">
      <dgm:prSet presAssocID="{38DBDE51-90FC-42F1-859A-0567DCF9A9F2}" presName="parSpace" presStyleCnt="0"/>
      <dgm:spPr/>
    </dgm:pt>
    <dgm:pt modelId="{B321C742-EB01-4DB8-BB23-B54E18B884AA}" type="pres">
      <dgm:prSet presAssocID="{A3BF115C-6059-41D9-ADD6-5726DFEFF13D}" presName="desBackupLeftNorm" presStyleCnt="0"/>
      <dgm:spPr/>
    </dgm:pt>
    <dgm:pt modelId="{8844AF82-D28F-4259-9088-DAC8D6EB1AAC}" type="pres">
      <dgm:prSet presAssocID="{A3BF115C-6059-41D9-ADD6-5726DFEFF13D}" presName="desComposite" presStyleCnt="0"/>
      <dgm:spPr/>
    </dgm:pt>
    <dgm:pt modelId="{909B5B3D-C532-4C21-AE1D-BBEDBF299837}" type="pres">
      <dgm:prSet presAssocID="{A3BF115C-6059-41D9-ADD6-5726DFEFF13D}" presName="desCircle" presStyleLbl="node1" presStyleIdx="0" presStyleCnt="3"/>
      <dgm:spPr>
        <a:solidFill>
          <a:schemeClr val="accent6"/>
        </a:solidFill>
      </dgm:spPr>
    </dgm:pt>
    <dgm:pt modelId="{18EC1F46-64D7-4011-ABB3-8CEF71415D7A}" type="pres">
      <dgm:prSet presAssocID="{A3BF115C-6059-41D9-ADD6-5726DFEFF13D}" presName="chTx" presStyleLbl="revTx" presStyleIdx="3" presStyleCnt="11"/>
      <dgm:spPr/>
    </dgm:pt>
    <dgm:pt modelId="{69372333-7A5D-4FB1-A99D-E2CCD02FE651}" type="pres">
      <dgm:prSet presAssocID="{A3BF115C-6059-41D9-ADD6-5726DFEFF13D}" presName="desTx" presStyleLbl="revTx" presStyleIdx="4" presStyleCnt="11">
        <dgm:presLayoutVars>
          <dgm:bulletEnabled val="1"/>
        </dgm:presLayoutVars>
      </dgm:prSet>
      <dgm:spPr/>
    </dgm:pt>
    <dgm:pt modelId="{A419A920-5F9F-47C9-87F9-8679B1C2BABA}" type="pres">
      <dgm:prSet presAssocID="{A3BF115C-6059-41D9-ADD6-5726DFEFF13D}" presName="desBackupRightNorm" presStyleCnt="0"/>
      <dgm:spPr/>
    </dgm:pt>
    <dgm:pt modelId="{283ED342-8012-40CE-81A0-0A4D6E032AB2}" type="pres">
      <dgm:prSet presAssocID="{7CD7B120-818D-4011-8493-1BF74CDFB353}" presName="desSpace" presStyleCnt="0"/>
      <dgm:spPr/>
    </dgm:pt>
    <dgm:pt modelId="{4E87B6B5-B528-4F7E-BD6C-1F1BD6549FD5}" type="pres">
      <dgm:prSet presAssocID="{35B7419F-B135-483C-9C44-2713C2FA20E0}" presName="desBackupLeftNorm" presStyleCnt="0"/>
      <dgm:spPr/>
    </dgm:pt>
    <dgm:pt modelId="{CA0B8F86-1124-45A4-ABC1-637BB0A3D3E8}" type="pres">
      <dgm:prSet presAssocID="{35B7419F-B135-483C-9C44-2713C2FA20E0}" presName="desComposite" presStyleCnt="0"/>
      <dgm:spPr/>
    </dgm:pt>
    <dgm:pt modelId="{343239AE-9432-480C-8C7A-2E32B0E8B942}" type="pres">
      <dgm:prSet presAssocID="{35B7419F-B135-483C-9C44-2713C2FA20E0}" presName="desCircle" presStyleLbl="node1" presStyleIdx="1" presStyleCnt="3"/>
      <dgm:spPr/>
    </dgm:pt>
    <dgm:pt modelId="{EBCB3FEA-96E4-45CD-A076-5516A14FF0EC}" type="pres">
      <dgm:prSet presAssocID="{35B7419F-B135-483C-9C44-2713C2FA20E0}" presName="chTx" presStyleLbl="revTx" presStyleIdx="5" presStyleCnt="11"/>
      <dgm:spPr/>
    </dgm:pt>
    <dgm:pt modelId="{11F2262E-D4C1-4424-A9E7-65DC146A00EA}" type="pres">
      <dgm:prSet presAssocID="{35B7419F-B135-483C-9C44-2713C2FA20E0}" presName="desTx" presStyleLbl="revTx" presStyleIdx="6" presStyleCnt="11">
        <dgm:presLayoutVars>
          <dgm:bulletEnabled val="1"/>
        </dgm:presLayoutVars>
      </dgm:prSet>
      <dgm:spPr/>
    </dgm:pt>
    <dgm:pt modelId="{8E3313A9-EC84-4372-8D94-9683943D0370}" type="pres">
      <dgm:prSet presAssocID="{35B7419F-B135-483C-9C44-2713C2FA20E0}" presName="desBackupRightNorm" presStyleCnt="0"/>
      <dgm:spPr/>
    </dgm:pt>
    <dgm:pt modelId="{B3DDCB24-F98E-4EC2-95E0-DC1E3FC0B46C}" type="pres">
      <dgm:prSet presAssocID="{AC84CD1E-0AC4-4980-836A-62F7509C4C63}" presName="desSpace" presStyleCnt="0"/>
      <dgm:spPr/>
    </dgm:pt>
    <dgm:pt modelId="{1DDE5860-1368-422E-A182-99D72CD9C804}" type="pres">
      <dgm:prSet presAssocID="{E472AE35-37EC-4150-B01F-4CA22E455E63}" presName="desBackupLeftNorm" presStyleCnt="0"/>
      <dgm:spPr/>
    </dgm:pt>
    <dgm:pt modelId="{E773956D-3993-4F95-913F-269CD7D618C2}" type="pres">
      <dgm:prSet presAssocID="{E472AE35-37EC-4150-B01F-4CA22E455E63}" presName="desComposite" presStyleCnt="0"/>
      <dgm:spPr/>
    </dgm:pt>
    <dgm:pt modelId="{855DC603-3713-40B4-B394-A9DFC6ACB656}" type="pres">
      <dgm:prSet presAssocID="{E472AE35-37EC-4150-B01F-4CA22E455E63}" presName="desCircle" presStyleLbl="node1" presStyleIdx="2" presStyleCnt="3"/>
      <dgm:spPr/>
    </dgm:pt>
    <dgm:pt modelId="{5E800E0D-9BB9-492A-8661-66A466B186DD}" type="pres">
      <dgm:prSet presAssocID="{E472AE35-37EC-4150-B01F-4CA22E455E63}" presName="chTx" presStyleLbl="revTx" presStyleIdx="7" presStyleCnt="11"/>
      <dgm:spPr/>
    </dgm:pt>
    <dgm:pt modelId="{140477AE-50F8-4C65-9C23-1FCD5F765056}" type="pres">
      <dgm:prSet presAssocID="{E472AE35-37EC-4150-B01F-4CA22E455E63}" presName="desTx" presStyleLbl="revTx" presStyleIdx="8" presStyleCnt="11">
        <dgm:presLayoutVars>
          <dgm:bulletEnabled val="1"/>
        </dgm:presLayoutVars>
      </dgm:prSet>
      <dgm:spPr/>
    </dgm:pt>
    <dgm:pt modelId="{DF7C1170-015B-4184-B192-4EEBB52214A9}" type="pres">
      <dgm:prSet presAssocID="{E472AE35-37EC-4150-B01F-4CA22E455E63}" presName="desBackupRightNorm" presStyleCnt="0"/>
      <dgm:spPr/>
    </dgm:pt>
    <dgm:pt modelId="{7C32FA0B-9B15-43EF-887B-A4203E0AB6AE}" type="pres">
      <dgm:prSet presAssocID="{CDAADEE0-B1E7-4D0A-AD52-B933A218FD4A}" presName="desSpace" presStyleCnt="0"/>
      <dgm:spPr/>
    </dgm:pt>
    <dgm:pt modelId="{4CD0A026-52C9-4BC6-AA67-672EAAD368A6}" type="pres">
      <dgm:prSet presAssocID="{9E269BFC-D012-4F0F-A5D0-C0B1DEED1FF8}" presName="parComposite" presStyleCnt="0"/>
      <dgm:spPr/>
    </dgm:pt>
    <dgm:pt modelId="{1B5013DF-59EB-44E5-9118-B3731DDC80DF}" type="pres">
      <dgm:prSet presAssocID="{9E269BFC-D012-4F0F-A5D0-C0B1DEED1FF8}" presName="parBigCircle" presStyleLbl="node0" presStyleIdx="3" presStyleCnt="5"/>
      <dgm:spPr/>
    </dgm:pt>
    <dgm:pt modelId="{64B3BA24-0C94-44EC-9F7C-DE40013046E4}" type="pres">
      <dgm:prSet presAssocID="{9E269BFC-D012-4F0F-A5D0-C0B1DEED1FF8}" presName="parTx" presStyleLbl="revTx" presStyleIdx="9" presStyleCnt="11"/>
      <dgm:spPr/>
    </dgm:pt>
    <dgm:pt modelId="{DF6C52F5-560C-454D-B0E5-5BEDEA798994}" type="pres">
      <dgm:prSet presAssocID="{9E269BFC-D012-4F0F-A5D0-C0B1DEED1FF8}" presName="bSpace" presStyleCnt="0"/>
      <dgm:spPr/>
    </dgm:pt>
    <dgm:pt modelId="{B17B5C9B-2C0F-40D6-9A64-C92DA3FF728B}" type="pres">
      <dgm:prSet presAssocID="{9E269BFC-D012-4F0F-A5D0-C0B1DEED1FF8}" presName="parBackupNorm" presStyleCnt="0"/>
      <dgm:spPr/>
    </dgm:pt>
    <dgm:pt modelId="{EA79B7FF-9336-41D7-8D3A-87790C50DD55}" type="pres">
      <dgm:prSet presAssocID="{5D3984EB-6086-41F3-B7BE-0B31D93DC755}" presName="parSpace" presStyleCnt="0"/>
      <dgm:spPr/>
    </dgm:pt>
    <dgm:pt modelId="{1AE44AAE-0D34-4D2F-98F5-D7BF9C491718}" type="pres">
      <dgm:prSet presAssocID="{3D7A976C-7E91-4792-AFAE-A9A1F64DFEBB}" presName="parComposite" presStyleCnt="0"/>
      <dgm:spPr/>
    </dgm:pt>
    <dgm:pt modelId="{79668A34-8D07-4C28-BB5D-8454BE6E4BDF}" type="pres">
      <dgm:prSet presAssocID="{3D7A976C-7E91-4792-AFAE-A9A1F64DFEBB}" presName="parBigCircle" presStyleLbl="node0" presStyleIdx="4" presStyleCnt="5"/>
      <dgm:spPr/>
    </dgm:pt>
    <dgm:pt modelId="{308C8A9B-91FD-4034-96CE-1DF7607A7824}" type="pres">
      <dgm:prSet presAssocID="{3D7A976C-7E91-4792-AFAE-A9A1F64DFEBB}" presName="parTx" presStyleLbl="revTx" presStyleIdx="10" presStyleCnt="11"/>
      <dgm:spPr/>
    </dgm:pt>
    <dgm:pt modelId="{B9FBEEDC-900D-4257-8948-A4662CB4263E}" type="pres">
      <dgm:prSet presAssocID="{3D7A976C-7E91-4792-AFAE-A9A1F64DFEBB}" presName="bSpace" presStyleCnt="0"/>
      <dgm:spPr/>
    </dgm:pt>
    <dgm:pt modelId="{4816B80C-A751-4F9E-A1BC-62915B8EF306}" type="pres">
      <dgm:prSet presAssocID="{3D7A976C-7E91-4792-AFAE-A9A1F64DFEBB}" presName="parBackupNorm" presStyleCnt="0"/>
      <dgm:spPr/>
    </dgm:pt>
    <dgm:pt modelId="{8636C91A-3740-4723-AFF3-490C3483F65A}" type="pres">
      <dgm:prSet presAssocID="{CF5E6C43-379D-41F3-9E7D-7B26EDBF61D1}" presName="parSpace" presStyleCnt="0"/>
      <dgm:spPr/>
    </dgm:pt>
  </dgm:ptLst>
  <dgm:cxnLst>
    <dgm:cxn modelId="{9DBE4B27-B75D-44BA-8D13-77CB6F3C84B0}" type="presOf" srcId="{669E8245-B498-4A98-AEDE-856707055201}" destId="{AA6C3D09-6A47-4494-A2A2-8C0653CEEBE9}" srcOrd="0" destOrd="0" presId="urn:microsoft.com/office/officeart/2008/layout/CircleAccentTimeline"/>
    <dgm:cxn modelId="{8446D129-A273-4628-8287-1FBC931C6A44}" srcId="{DA7EA30F-F4A4-4144-A129-AC9477A87ADB}" destId="{0C448A1A-BFE0-47A6-9139-835C70541DD3}" srcOrd="0" destOrd="0" parTransId="{FDC6597A-DC9B-4F27-B9C9-B39BA31F8C25}" sibTransId="{F62FCA8C-69BE-4504-80F8-2B006B5290A0}"/>
    <dgm:cxn modelId="{C420E239-D5C1-4961-A204-4047A8567F1E}" srcId="{DA7EA30F-F4A4-4144-A129-AC9477A87ADB}" destId="{9E269BFC-D012-4F0F-A5D0-C0B1DEED1FF8}" srcOrd="3" destOrd="0" parTransId="{043BABFC-655B-43E5-8A65-5B1E670A70F8}" sibTransId="{5D3984EB-6086-41F3-B7BE-0B31D93DC755}"/>
    <dgm:cxn modelId="{C553E648-B372-4775-BAB5-33C9A43417AA}" type="presOf" srcId="{3D7A976C-7E91-4792-AFAE-A9A1F64DFEBB}" destId="{308C8A9B-91FD-4034-96CE-1DF7607A7824}" srcOrd="0" destOrd="0" presId="urn:microsoft.com/office/officeart/2008/layout/CircleAccentTimeline"/>
    <dgm:cxn modelId="{ADFC2772-8E37-48AF-8257-66F6CD0D42BA}" type="presOf" srcId="{0C448A1A-BFE0-47A6-9139-835C70541DD3}" destId="{877153D6-491E-4469-8343-9780C52EC7ED}" srcOrd="0" destOrd="0" presId="urn:microsoft.com/office/officeart/2008/layout/CircleAccentTimeline"/>
    <dgm:cxn modelId="{13666B73-D9CF-4768-810F-3A408FDF8DEA}" type="presOf" srcId="{57E12B83-F7B0-4C52-BF48-174DF2D8CFA9}" destId="{C46E56E2-5DC8-4EC6-8147-4246C3CA1CDF}" srcOrd="0" destOrd="0" presId="urn:microsoft.com/office/officeart/2008/layout/CircleAccentTimeline"/>
    <dgm:cxn modelId="{E89E0357-18E8-467F-8F02-35CEB2314DE2}" srcId="{DA7EA30F-F4A4-4144-A129-AC9477A87ADB}" destId="{669E8245-B498-4A98-AEDE-856707055201}" srcOrd="2" destOrd="0" parTransId="{F2B08FA1-285C-40FE-AFF3-89199ADE04C0}" sibTransId="{38DBDE51-90FC-42F1-859A-0567DCF9A9F2}"/>
    <dgm:cxn modelId="{4C530380-77ED-4C48-BADA-78061266495E}" srcId="{DA7EA30F-F4A4-4144-A129-AC9477A87ADB}" destId="{3D7A976C-7E91-4792-AFAE-A9A1F64DFEBB}" srcOrd="4" destOrd="0" parTransId="{53AA0E52-BCE5-402A-83DF-6A61AA99430F}" sibTransId="{CF5E6C43-379D-41F3-9E7D-7B26EDBF61D1}"/>
    <dgm:cxn modelId="{A3C4EB89-74A9-430D-BC1C-BC1AE60EB3AD}" type="presOf" srcId="{35B7419F-B135-483C-9C44-2713C2FA20E0}" destId="{EBCB3FEA-96E4-45CD-A076-5516A14FF0EC}" srcOrd="0" destOrd="0" presId="urn:microsoft.com/office/officeart/2008/layout/CircleAccentTimeline"/>
    <dgm:cxn modelId="{1EB4788C-2C66-45D6-B812-D3F0949C4518}" type="presOf" srcId="{DA7EA30F-F4A4-4144-A129-AC9477A87ADB}" destId="{4D30B194-AA74-4C7C-9837-E5A9EA1435D5}" srcOrd="0" destOrd="0" presId="urn:microsoft.com/office/officeart/2008/layout/CircleAccentTimeline"/>
    <dgm:cxn modelId="{1FB5C3A9-36BF-47F9-B1DB-05C5D62D4600}" srcId="{669E8245-B498-4A98-AEDE-856707055201}" destId="{E472AE35-37EC-4150-B01F-4CA22E455E63}" srcOrd="2" destOrd="0" parTransId="{D49BAD05-CCF5-4775-A42C-D9485F10AE7E}" sibTransId="{CDAADEE0-B1E7-4D0A-AD52-B933A218FD4A}"/>
    <dgm:cxn modelId="{FCB572B4-FF4F-4750-8CB7-114193CA8391}" type="presOf" srcId="{A3BF115C-6059-41D9-ADD6-5726DFEFF13D}" destId="{18EC1F46-64D7-4011-ABB3-8CEF71415D7A}" srcOrd="0" destOrd="0" presId="urn:microsoft.com/office/officeart/2008/layout/CircleAccentTimeline"/>
    <dgm:cxn modelId="{38C082BE-BCE1-45B7-BEE9-AA3D74031971}" srcId="{669E8245-B498-4A98-AEDE-856707055201}" destId="{A3BF115C-6059-41D9-ADD6-5726DFEFF13D}" srcOrd="0" destOrd="0" parTransId="{EBA7B9A5-60D5-414A-81E9-A532FC2E44D2}" sibTransId="{7CD7B120-818D-4011-8493-1BF74CDFB353}"/>
    <dgm:cxn modelId="{CDD1E3BE-993B-4B4F-BF94-CEB857F72B37}" type="presOf" srcId="{9E269BFC-D012-4F0F-A5D0-C0B1DEED1FF8}" destId="{64B3BA24-0C94-44EC-9F7C-DE40013046E4}" srcOrd="0" destOrd="0" presId="urn:microsoft.com/office/officeart/2008/layout/CircleAccentTimeline"/>
    <dgm:cxn modelId="{036513CD-0ABB-4AFD-948D-3BF0EB83EF6A}" srcId="{669E8245-B498-4A98-AEDE-856707055201}" destId="{35B7419F-B135-483C-9C44-2713C2FA20E0}" srcOrd="1" destOrd="0" parTransId="{8FB150F7-43A7-4CC1-A0EA-CE7A6839BEEE}" sibTransId="{AC84CD1E-0AC4-4980-836A-62F7509C4C63}"/>
    <dgm:cxn modelId="{6DBCD1DB-8672-44C3-A116-6CE98DDAE287}" srcId="{DA7EA30F-F4A4-4144-A129-AC9477A87ADB}" destId="{57E12B83-F7B0-4C52-BF48-174DF2D8CFA9}" srcOrd="1" destOrd="0" parTransId="{2EF9775E-CD3D-4272-8596-9518F7C0A0A9}" sibTransId="{E699CA88-E934-4673-A7EE-6DC8A0AE570B}"/>
    <dgm:cxn modelId="{9438A2F9-622E-4AD5-A1D8-4B581F630ECC}" type="presOf" srcId="{E472AE35-37EC-4150-B01F-4CA22E455E63}" destId="{5E800E0D-9BB9-492A-8661-66A466B186DD}" srcOrd="0" destOrd="0" presId="urn:microsoft.com/office/officeart/2008/layout/CircleAccentTimeline"/>
    <dgm:cxn modelId="{D3DC6ED4-93FC-44A2-816F-5F688B8B23FD}" type="presParOf" srcId="{4D30B194-AA74-4C7C-9837-E5A9EA1435D5}" destId="{AC839586-87FB-4116-AB1D-DA647D7B944F}" srcOrd="0" destOrd="0" presId="urn:microsoft.com/office/officeart/2008/layout/CircleAccentTimeline"/>
    <dgm:cxn modelId="{B0490835-C730-4934-BD33-86990C197150}" type="presParOf" srcId="{AC839586-87FB-4116-AB1D-DA647D7B944F}" destId="{3B208718-F6BD-451B-8931-D7A307E3A483}" srcOrd="0" destOrd="0" presId="urn:microsoft.com/office/officeart/2008/layout/CircleAccentTimeline"/>
    <dgm:cxn modelId="{C0721751-00BF-42D2-A87C-2E6403A37617}" type="presParOf" srcId="{AC839586-87FB-4116-AB1D-DA647D7B944F}" destId="{877153D6-491E-4469-8343-9780C52EC7ED}" srcOrd="1" destOrd="0" presId="urn:microsoft.com/office/officeart/2008/layout/CircleAccentTimeline"/>
    <dgm:cxn modelId="{B7092145-C088-4245-8BED-9E8F99AAB7F0}" type="presParOf" srcId="{AC839586-87FB-4116-AB1D-DA647D7B944F}" destId="{85758B1F-8C69-40DB-AE94-42AE5209A212}" srcOrd="2" destOrd="0" presId="urn:microsoft.com/office/officeart/2008/layout/CircleAccentTimeline"/>
    <dgm:cxn modelId="{58727E87-EB06-4D61-B48D-E0966F3E1CF8}" type="presParOf" srcId="{4D30B194-AA74-4C7C-9837-E5A9EA1435D5}" destId="{D10BA7D1-080B-4538-BF8E-9B1810E0B4C5}" srcOrd="1" destOrd="0" presId="urn:microsoft.com/office/officeart/2008/layout/CircleAccentTimeline"/>
    <dgm:cxn modelId="{43A24024-67C8-4BB6-A974-1EEB4C10C1E1}" type="presParOf" srcId="{4D30B194-AA74-4C7C-9837-E5A9EA1435D5}" destId="{57D871AB-8121-48BA-80F7-C0337448907E}" srcOrd="2" destOrd="0" presId="urn:microsoft.com/office/officeart/2008/layout/CircleAccentTimeline"/>
    <dgm:cxn modelId="{C2D24C74-6AB1-478E-817A-223FB8864CFA}" type="presParOf" srcId="{4D30B194-AA74-4C7C-9837-E5A9EA1435D5}" destId="{D759691C-49BB-4C1F-ACFA-FEA946312377}" srcOrd="3" destOrd="0" presId="urn:microsoft.com/office/officeart/2008/layout/CircleAccentTimeline"/>
    <dgm:cxn modelId="{C24BF4E5-AD09-466E-A2A8-6A430873099C}" type="presParOf" srcId="{D759691C-49BB-4C1F-ACFA-FEA946312377}" destId="{FF3C7CBE-8D8F-4104-B793-C534D2956889}" srcOrd="0" destOrd="0" presId="urn:microsoft.com/office/officeart/2008/layout/CircleAccentTimeline"/>
    <dgm:cxn modelId="{6FE30784-157D-430E-822D-285476710A25}" type="presParOf" srcId="{D759691C-49BB-4C1F-ACFA-FEA946312377}" destId="{C46E56E2-5DC8-4EC6-8147-4246C3CA1CDF}" srcOrd="1" destOrd="0" presId="urn:microsoft.com/office/officeart/2008/layout/CircleAccentTimeline"/>
    <dgm:cxn modelId="{4F5CA357-BAD4-4B67-AD75-6EE9930CA2BC}" type="presParOf" srcId="{D759691C-49BB-4C1F-ACFA-FEA946312377}" destId="{26DD39CE-B1A7-45A6-A17A-38BC74A9EACD}" srcOrd="2" destOrd="0" presId="urn:microsoft.com/office/officeart/2008/layout/CircleAccentTimeline"/>
    <dgm:cxn modelId="{F6C74EF0-287F-4274-A826-A1490E9AF40D}" type="presParOf" srcId="{4D30B194-AA74-4C7C-9837-E5A9EA1435D5}" destId="{9D7674C7-6148-43B0-A728-9BF73C655B5A}" srcOrd="4" destOrd="0" presId="urn:microsoft.com/office/officeart/2008/layout/CircleAccentTimeline"/>
    <dgm:cxn modelId="{5699B5F1-BB70-426A-96D4-62267AEC8410}" type="presParOf" srcId="{4D30B194-AA74-4C7C-9837-E5A9EA1435D5}" destId="{91774716-815C-44B7-AFA7-C8679C8AFD6C}" srcOrd="5" destOrd="0" presId="urn:microsoft.com/office/officeart/2008/layout/CircleAccentTimeline"/>
    <dgm:cxn modelId="{CE901B2E-B5AF-4C17-857C-08D71D928B23}" type="presParOf" srcId="{4D30B194-AA74-4C7C-9837-E5A9EA1435D5}" destId="{386388D6-04BE-42A5-9BCB-3718ED23420F}" srcOrd="6" destOrd="0" presId="urn:microsoft.com/office/officeart/2008/layout/CircleAccentTimeline"/>
    <dgm:cxn modelId="{9FFFE550-6366-435C-9FBE-8CADE323FE44}" type="presParOf" srcId="{386388D6-04BE-42A5-9BCB-3718ED23420F}" destId="{3C9C8EE4-DB9F-4F4B-B11B-2757D3C866BB}" srcOrd="0" destOrd="0" presId="urn:microsoft.com/office/officeart/2008/layout/CircleAccentTimeline"/>
    <dgm:cxn modelId="{E6BD7281-C129-4970-803A-7C277B4F8C5C}" type="presParOf" srcId="{386388D6-04BE-42A5-9BCB-3718ED23420F}" destId="{AA6C3D09-6A47-4494-A2A2-8C0653CEEBE9}" srcOrd="1" destOrd="0" presId="urn:microsoft.com/office/officeart/2008/layout/CircleAccentTimeline"/>
    <dgm:cxn modelId="{1510ED33-7751-4EBB-8B9C-541406890EEA}" type="presParOf" srcId="{386388D6-04BE-42A5-9BCB-3718ED23420F}" destId="{978BEA36-624C-4319-AFB4-99972FBA5A73}" srcOrd="2" destOrd="0" presId="urn:microsoft.com/office/officeart/2008/layout/CircleAccentTimeline"/>
    <dgm:cxn modelId="{C5C363C6-F170-498B-8FB7-4067E08A535B}" type="presParOf" srcId="{4D30B194-AA74-4C7C-9837-E5A9EA1435D5}" destId="{55FB654A-3EAE-4C86-AF20-D26F2CA0CC02}" srcOrd="7" destOrd="0" presId="urn:microsoft.com/office/officeart/2008/layout/CircleAccentTimeline"/>
    <dgm:cxn modelId="{6E6C6148-8B78-42E9-A8B1-049677365FAE}" type="presParOf" srcId="{4D30B194-AA74-4C7C-9837-E5A9EA1435D5}" destId="{1512AE96-91AB-493A-B616-5BDACC004D72}" srcOrd="8" destOrd="0" presId="urn:microsoft.com/office/officeart/2008/layout/CircleAccentTimeline"/>
    <dgm:cxn modelId="{3ED38047-9384-4405-8DC6-C75F80D11E45}" type="presParOf" srcId="{4D30B194-AA74-4C7C-9837-E5A9EA1435D5}" destId="{B321C742-EB01-4DB8-BB23-B54E18B884AA}" srcOrd="9" destOrd="0" presId="urn:microsoft.com/office/officeart/2008/layout/CircleAccentTimeline"/>
    <dgm:cxn modelId="{DD81B104-4721-4F2F-B5B2-B8D1BEA6EF53}" type="presParOf" srcId="{4D30B194-AA74-4C7C-9837-E5A9EA1435D5}" destId="{8844AF82-D28F-4259-9088-DAC8D6EB1AAC}" srcOrd="10" destOrd="0" presId="urn:microsoft.com/office/officeart/2008/layout/CircleAccentTimeline"/>
    <dgm:cxn modelId="{4FD1F833-458D-4BCB-8F4F-FD6415B9B6D3}" type="presParOf" srcId="{8844AF82-D28F-4259-9088-DAC8D6EB1AAC}" destId="{909B5B3D-C532-4C21-AE1D-BBEDBF299837}" srcOrd="0" destOrd="0" presId="urn:microsoft.com/office/officeart/2008/layout/CircleAccentTimeline"/>
    <dgm:cxn modelId="{B5744F0F-59B7-46DA-92FE-57A47BA599ED}" type="presParOf" srcId="{8844AF82-D28F-4259-9088-DAC8D6EB1AAC}" destId="{18EC1F46-64D7-4011-ABB3-8CEF71415D7A}" srcOrd="1" destOrd="0" presId="urn:microsoft.com/office/officeart/2008/layout/CircleAccentTimeline"/>
    <dgm:cxn modelId="{E036F16B-EDC0-4EA9-A767-70474A5C7DAD}" type="presParOf" srcId="{8844AF82-D28F-4259-9088-DAC8D6EB1AAC}" destId="{69372333-7A5D-4FB1-A99D-E2CCD02FE651}" srcOrd="2" destOrd="0" presId="urn:microsoft.com/office/officeart/2008/layout/CircleAccentTimeline"/>
    <dgm:cxn modelId="{9D99309D-0A7C-4A53-AEFA-08B9AA7006D5}" type="presParOf" srcId="{4D30B194-AA74-4C7C-9837-E5A9EA1435D5}" destId="{A419A920-5F9F-47C9-87F9-8679B1C2BABA}" srcOrd="11" destOrd="0" presId="urn:microsoft.com/office/officeart/2008/layout/CircleAccentTimeline"/>
    <dgm:cxn modelId="{8170A8DD-A9F0-447C-AD41-333F8B2AAC7A}" type="presParOf" srcId="{4D30B194-AA74-4C7C-9837-E5A9EA1435D5}" destId="{283ED342-8012-40CE-81A0-0A4D6E032AB2}" srcOrd="12" destOrd="0" presId="urn:microsoft.com/office/officeart/2008/layout/CircleAccentTimeline"/>
    <dgm:cxn modelId="{D51FD064-8D06-43F2-B9A7-2C7F8C2A8F73}" type="presParOf" srcId="{4D30B194-AA74-4C7C-9837-E5A9EA1435D5}" destId="{4E87B6B5-B528-4F7E-BD6C-1F1BD6549FD5}" srcOrd="13" destOrd="0" presId="urn:microsoft.com/office/officeart/2008/layout/CircleAccentTimeline"/>
    <dgm:cxn modelId="{A072236F-6944-45E5-A658-8C0DBC8217C2}" type="presParOf" srcId="{4D30B194-AA74-4C7C-9837-E5A9EA1435D5}" destId="{CA0B8F86-1124-45A4-ABC1-637BB0A3D3E8}" srcOrd="14" destOrd="0" presId="urn:microsoft.com/office/officeart/2008/layout/CircleAccentTimeline"/>
    <dgm:cxn modelId="{BF64B570-F573-4049-876B-635752983078}" type="presParOf" srcId="{CA0B8F86-1124-45A4-ABC1-637BB0A3D3E8}" destId="{343239AE-9432-480C-8C7A-2E32B0E8B942}" srcOrd="0" destOrd="0" presId="urn:microsoft.com/office/officeart/2008/layout/CircleAccentTimeline"/>
    <dgm:cxn modelId="{E4833C31-35F9-4864-BED8-AF31D267711B}" type="presParOf" srcId="{CA0B8F86-1124-45A4-ABC1-637BB0A3D3E8}" destId="{EBCB3FEA-96E4-45CD-A076-5516A14FF0EC}" srcOrd="1" destOrd="0" presId="urn:microsoft.com/office/officeart/2008/layout/CircleAccentTimeline"/>
    <dgm:cxn modelId="{05741668-C245-49F8-AEB9-381A9F2C1195}" type="presParOf" srcId="{CA0B8F86-1124-45A4-ABC1-637BB0A3D3E8}" destId="{11F2262E-D4C1-4424-A9E7-65DC146A00EA}" srcOrd="2" destOrd="0" presId="urn:microsoft.com/office/officeart/2008/layout/CircleAccentTimeline"/>
    <dgm:cxn modelId="{A68B0E8A-A258-4E32-8107-E3ADE306F1B9}" type="presParOf" srcId="{4D30B194-AA74-4C7C-9837-E5A9EA1435D5}" destId="{8E3313A9-EC84-4372-8D94-9683943D0370}" srcOrd="15" destOrd="0" presId="urn:microsoft.com/office/officeart/2008/layout/CircleAccentTimeline"/>
    <dgm:cxn modelId="{D1649A8A-F834-4BF1-9478-E746F334193E}" type="presParOf" srcId="{4D30B194-AA74-4C7C-9837-E5A9EA1435D5}" destId="{B3DDCB24-F98E-4EC2-95E0-DC1E3FC0B46C}" srcOrd="16" destOrd="0" presId="urn:microsoft.com/office/officeart/2008/layout/CircleAccentTimeline"/>
    <dgm:cxn modelId="{2960A393-58F3-4C6E-9EAB-F8920409F5E6}" type="presParOf" srcId="{4D30B194-AA74-4C7C-9837-E5A9EA1435D5}" destId="{1DDE5860-1368-422E-A182-99D72CD9C804}" srcOrd="17" destOrd="0" presId="urn:microsoft.com/office/officeart/2008/layout/CircleAccentTimeline"/>
    <dgm:cxn modelId="{959B1F8B-6755-48F7-AA43-EA8502FB936A}" type="presParOf" srcId="{4D30B194-AA74-4C7C-9837-E5A9EA1435D5}" destId="{E773956D-3993-4F95-913F-269CD7D618C2}" srcOrd="18" destOrd="0" presId="urn:microsoft.com/office/officeart/2008/layout/CircleAccentTimeline"/>
    <dgm:cxn modelId="{C8DB3EFF-8085-4610-B32F-79699EC25F71}" type="presParOf" srcId="{E773956D-3993-4F95-913F-269CD7D618C2}" destId="{855DC603-3713-40B4-B394-A9DFC6ACB656}" srcOrd="0" destOrd="0" presId="urn:microsoft.com/office/officeart/2008/layout/CircleAccentTimeline"/>
    <dgm:cxn modelId="{3A8BA345-6BA5-4995-B462-D0FF63A2B2A1}" type="presParOf" srcId="{E773956D-3993-4F95-913F-269CD7D618C2}" destId="{5E800E0D-9BB9-492A-8661-66A466B186DD}" srcOrd="1" destOrd="0" presId="urn:microsoft.com/office/officeart/2008/layout/CircleAccentTimeline"/>
    <dgm:cxn modelId="{54BDB35E-4049-4BE8-8EEC-E0569C191F2E}" type="presParOf" srcId="{E773956D-3993-4F95-913F-269CD7D618C2}" destId="{140477AE-50F8-4C65-9C23-1FCD5F765056}" srcOrd="2" destOrd="0" presId="urn:microsoft.com/office/officeart/2008/layout/CircleAccentTimeline"/>
    <dgm:cxn modelId="{0E053CD9-054C-4A34-BE51-CAE15834D8B9}" type="presParOf" srcId="{4D30B194-AA74-4C7C-9837-E5A9EA1435D5}" destId="{DF7C1170-015B-4184-B192-4EEBB52214A9}" srcOrd="19" destOrd="0" presId="urn:microsoft.com/office/officeart/2008/layout/CircleAccentTimeline"/>
    <dgm:cxn modelId="{977D39C0-A5EA-4679-B797-7F1F156400C3}" type="presParOf" srcId="{4D30B194-AA74-4C7C-9837-E5A9EA1435D5}" destId="{7C32FA0B-9B15-43EF-887B-A4203E0AB6AE}" srcOrd="20" destOrd="0" presId="urn:microsoft.com/office/officeart/2008/layout/CircleAccentTimeline"/>
    <dgm:cxn modelId="{65F8D700-B342-4C8A-9D66-3F94182B71FB}" type="presParOf" srcId="{4D30B194-AA74-4C7C-9837-E5A9EA1435D5}" destId="{4CD0A026-52C9-4BC6-AA67-672EAAD368A6}" srcOrd="21" destOrd="0" presId="urn:microsoft.com/office/officeart/2008/layout/CircleAccentTimeline"/>
    <dgm:cxn modelId="{643E37AC-AFF5-4F56-B017-C5E5A45DBC0E}" type="presParOf" srcId="{4CD0A026-52C9-4BC6-AA67-672EAAD368A6}" destId="{1B5013DF-59EB-44E5-9118-B3731DDC80DF}" srcOrd="0" destOrd="0" presId="urn:microsoft.com/office/officeart/2008/layout/CircleAccentTimeline"/>
    <dgm:cxn modelId="{3E9CD579-88ED-4B32-A853-E9BEDDFEE8AE}" type="presParOf" srcId="{4CD0A026-52C9-4BC6-AA67-672EAAD368A6}" destId="{64B3BA24-0C94-44EC-9F7C-DE40013046E4}" srcOrd="1" destOrd="0" presId="urn:microsoft.com/office/officeart/2008/layout/CircleAccentTimeline"/>
    <dgm:cxn modelId="{9A4B6FB9-5FD2-4E4E-BB27-F4A07232011B}" type="presParOf" srcId="{4CD0A026-52C9-4BC6-AA67-672EAAD368A6}" destId="{DF6C52F5-560C-454D-B0E5-5BEDEA798994}" srcOrd="2" destOrd="0" presId="urn:microsoft.com/office/officeart/2008/layout/CircleAccentTimeline"/>
    <dgm:cxn modelId="{858A8B0C-ACFB-49CA-B3EB-ADC07FE2F60A}" type="presParOf" srcId="{4D30B194-AA74-4C7C-9837-E5A9EA1435D5}" destId="{B17B5C9B-2C0F-40D6-9A64-C92DA3FF728B}" srcOrd="22" destOrd="0" presId="urn:microsoft.com/office/officeart/2008/layout/CircleAccentTimeline"/>
    <dgm:cxn modelId="{AEAD6285-6F31-4076-886B-65EACE793856}" type="presParOf" srcId="{4D30B194-AA74-4C7C-9837-E5A9EA1435D5}" destId="{EA79B7FF-9336-41D7-8D3A-87790C50DD55}" srcOrd="23" destOrd="0" presId="urn:microsoft.com/office/officeart/2008/layout/CircleAccentTimeline"/>
    <dgm:cxn modelId="{FBF205B9-A8DC-47F5-9FD9-C97397947447}" type="presParOf" srcId="{4D30B194-AA74-4C7C-9837-E5A9EA1435D5}" destId="{1AE44AAE-0D34-4D2F-98F5-D7BF9C491718}" srcOrd="24" destOrd="0" presId="urn:microsoft.com/office/officeart/2008/layout/CircleAccentTimeline"/>
    <dgm:cxn modelId="{A368021E-C737-44D4-A0FC-66E38B95E6AF}" type="presParOf" srcId="{1AE44AAE-0D34-4D2F-98F5-D7BF9C491718}" destId="{79668A34-8D07-4C28-BB5D-8454BE6E4BDF}" srcOrd="0" destOrd="0" presId="urn:microsoft.com/office/officeart/2008/layout/CircleAccentTimeline"/>
    <dgm:cxn modelId="{C2B0CD2A-0021-4BA5-A0FC-D630B0EB860F}" type="presParOf" srcId="{1AE44AAE-0D34-4D2F-98F5-D7BF9C491718}" destId="{308C8A9B-91FD-4034-96CE-1DF7607A7824}" srcOrd="1" destOrd="0" presId="urn:microsoft.com/office/officeart/2008/layout/CircleAccentTimeline"/>
    <dgm:cxn modelId="{1666E266-1910-4977-9F22-B0F3CA502B4F}" type="presParOf" srcId="{1AE44AAE-0D34-4D2F-98F5-D7BF9C491718}" destId="{B9FBEEDC-900D-4257-8948-A4662CB4263E}" srcOrd="2" destOrd="0" presId="urn:microsoft.com/office/officeart/2008/layout/CircleAccentTimeline"/>
    <dgm:cxn modelId="{E95E595F-69CC-4160-9419-1E8B19F23A06}" type="presParOf" srcId="{4D30B194-AA74-4C7C-9837-E5A9EA1435D5}" destId="{4816B80C-A751-4F9E-A1BC-62915B8EF306}" srcOrd="25" destOrd="0" presId="urn:microsoft.com/office/officeart/2008/layout/CircleAccentTimeline"/>
    <dgm:cxn modelId="{8AA5D21D-40F6-40C7-B1A5-0A6FE131726E}" type="presParOf" srcId="{4D30B194-AA74-4C7C-9837-E5A9EA1435D5}" destId="{8636C91A-3740-4723-AFF3-490C3483F65A}" srcOrd="26" destOrd="0" presId="urn:microsoft.com/office/officeart/2008/layout/CircleAccent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A7EA30F-F4A4-4144-A129-AC9477A87ADB}" type="doc">
      <dgm:prSet loTypeId="urn:microsoft.com/office/officeart/2008/layout/CircleAccentTimeline" loCatId="process" qsTypeId="urn:microsoft.com/office/officeart/2005/8/quickstyle/simple2#6" qsCatId="simple" csTypeId="urn:microsoft.com/office/officeart/2005/8/colors/accent2_1#6" csCatId="accent2" phldr="1"/>
      <dgm:spPr/>
      <dgm:t>
        <a:bodyPr/>
        <a:lstStyle/>
        <a:p>
          <a:endParaRPr lang="en-US"/>
        </a:p>
      </dgm:t>
    </dgm:pt>
    <dgm:pt modelId="{0C448A1A-BFE0-47A6-9139-835C70541DD3}">
      <dgm:prSet phldrT="Add an event" phldr="0"/>
      <dgm:spPr/>
      <dgm:t>
        <a:bodyPr/>
        <a:lstStyle/>
        <a:p>
          <a:r>
            <a:rPr lang="en-US"/>
            <a:t>Application Submitted</a:t>
          </a:r>
        </a:p>
      </dgm:t>
    </dgm:pt>
    <dgm:pt modelId="{FDC6597A-DC9B-4F27-B9C9-B39BA31F8C25}" type="parTrans" cxnId="{8446D129-A273-4628-8287-1FBC931C6A44}">
      <dgm:prSet/>
      <dgm:spPr/>
      <dgm:t>
        <a:bodyPr/>
        <a:lstStyle/>
        <a:p>
          <a:endParaRPr lang="en-US"/>
        </a:p>
      </dgm:t>
    </dgm:pt>
    <dgm:pt modelId="{F62FCA8C-69BE-4504-80F8-2B006B5290A0}" type="sibTrans" cxnId="{8446D129-A273-4628-8287-1FBC931C6A44}">
      <dgm:prSet/>
      <dgm:spPr/>
      <dgm:t>
        <a:bodyPr/>
        <a:lstStyle/>
        <a:p>
          <a:endParaRPr lang="en-US"/>
        </a:p>
      </dgm:t>
    </dgm:pt>
    <dgm:pt modelId="{57E12B83-F7B0-4C52-BF48-174DF2D8CFA9}">
      <dgm:prSet phldrT="Add an event" phldr="0"/>
      <dgm:spPr/>
      <dgm:t>
        <a:bodyPr/>
        <a:lstStyle/>
        <a:p>
          <a:r>
            <a:rPr lang="en-US"/>
            <a:t>Application Accepted</a:t>
          </a:r>
        </a:p>
      </dgm:t>
    </dgm:pt>
    <dgm:pt modelId="{2EF9775E-CD3D-4272-8596-9518F7C0A0A9}" type="parTrans" cxnId="{6DBCD1DB-8672-44C3-A116-6CE98DDAE287}">
      <dgm:prSet/>
      <dgm:spPr/>
      <dgm:t>
        <a:bodyPr/>
        <a:lstStyle/>
        <a:p>
          <a:endParaRPr lang="en-US"/>
        </a:p>
      </dgm:t>
    </dgm:pt>
    <dgm:pt modelId="{E699CA88-E934-4673-A7EE-6DC8A0AE570B}" type="sibTrans" cxnId="{6DBCD1DB-8672-44C3-A116-6CE98DDAE287}">
      <dgm:prSet/>
      <dgm:spPr/>
      <dgm:t>
        <a:bodyPr/>
        <a:lstStyle/>
        <a:p>
          <a:endParaRPr lang="en-US"/>
        </a:p>
      </dgm:t>
    </dgm:pt>
    <dgm:pt modelId="{669E8245-B498-4A98-AEDE-856707055201}">
      <dgm:prSet phldrT="Add an event" phldr="0"/>
      <dgm:spPr/>
      <dgm:t>
        <a:bodyPr/>
        <a:lstStyle/>
        <a:p>
          <a:r>
            <a:rPr lang="en-US"/>
            <a:t>Complete 3 Practices</a:t>
          </a:r>
        </a:p>
      </dgm:t>
    </dgm:pt>
    <dgm:pt modelId="{F2B08FA1-285C-40FE-AFF3-89199ADE04C0}" type="parTrans" cxnId="{E89E0357-18E8-467F-8F02-35CEB2314DE2}">
      <dgm:prSet/>
      <dgm:spPr/>
      <dgm:t>
        <a:bodyPr/>
        <a:lstStyle/>
        <a:p>
          <a:endParaRPr lang="en-US"/>
        </a:p>
      </dgm:t>
    </dgm:pt>
    <dgm:pt modelId="{38DBDE51-90FC-42F1-859A-0567DCF9A9F2}" type="sibTrans" cxnId="{E89E0357-18E8-467F-8F02-35CEB2314DE2}">
      <dgm:prSet/>
      <dgm:spPr/>
      <dgm:t>
        <a:bodyPr/>
        <a:lstStyle/>
        <a:p>
          <a:endParaRPr lang="en-US"/>
        </a:p>
      </dgm:t>
    </dgm:pt>
    <dgm:pt modelId="{9E269BFC-D012-4F0F-A5D0-C0B1DEED1FF8}">
      <dgm:prSet phldrT="Add an event" phldr="0"/>
      <dgm:spPr/>
      <dgm:t>
        <a:bodyPr/>
        <a:lstStyle/>
        <a:p>
          <a:r>
            <a:rPr lang="en-US"/>
            <a:t>Complete 3 Practice Worksheets</a:t>
          </a:r>
        </a:p>
      </dgm:t>
    </dgm:pt>
    <dgm:pt modelId="{043BABFC-655B-43E5-8A65-5B1E670A70F8}" type="parTrans" cxnId="{C420E239-D5C1-4961-A204-4047A8567F1E}">
      <dgm:prSet/>
      <dgm:spPr/>
      <dgm:t>
        <a:bodyPr/>
        <a:lstStyle/>
        <a:p>
          <a:endParaRPr lang="en-US"/>
        </a:p>
      </dgm:t>
    </dgm:pt>
    <dgm:pt modelId="{5D3984EB-6086-41F3-B7BE-0B31D93DC755}" type="sibTrans" cxnId="{C420E239-D5C1-4961-A204-4047A8567F1E}">
      <dgm:prSet/>
      <dgm:spPr/>
      <dgm:t>
        <a:bodyPr/>
        <a:lstStyle/>
        <a:p>
          <a:endParaRPr lang="en-US"/>
        </a:p>
      </dgm:t>
    </dgm:pt>
    <dgm:pt modelId="{3D7A976C-7E91-4792-AFAE-A9A1F64DFEBB}">
      <dgm:prSet phldrT="Add an event" phldr="0"/>
      <dgm:spPr/>
      <dgm:t>
        <a:bodyPr/>
        <a:lstStyle/>
        <a:p>
          <a:r>
            <a:rPr lang="en-US"/>
            <a:t>Complete Exit Surveys</a:t>
          </a:r>
        </a:p>
      </dgm:t>
    </dgm:pt>
    <dgm:pt modelId="{53AA0E52-BCE5-402A-83DF-6A61AA99430F}" type="parTrans" cxnId="{4C530380-77ED-4C48-BADA-78061266495E}">
      <dgm:prSet/>
      <dgm:spPr/>
      <dgm:t>
        <a:bodyPr/>
        <a:lstStyle/>
        <a:p>
          <a:endParaRPr lang="en-US"/>
        </a:p>
      </dgm:t>
    </dgm:pt>
    <dgm:pt modelId="{CF5E6C43-379D-41F3-9E7D-7B26EDBF61D1}" type="sibTrans" cxnId="{4C530380-77ED-4C48-BADA-78061266495E}">
      <dgm:prSet/>
      <dgm:spPr/>
      <dgm:t>
        <a:bodyPr/>
        <a:lstStyle/>
        <a:p>
          <a:endParaRPr lang="en-US"/>
        </a:p>
      </dgm:t>
    </dgm:pt>
    <dgm:pt modelId="{A3BF115C-6059-41D9-ADD6-5726DFEFF13D}">
      <dgm:prSet phldrT="Add an event" phldr="0"/>
      <dgm:spPr/>
      <dgm:t>
        <a:bodyPr/>
        <a:lstStyle/>
        <a:p>
          <a:r>
            <a:rPr lang="en-US"/>
            <a:t>Pasture and Hay Planting</a:t>
          </a:r>
        </a:p>
      </dgm:t>
    </dgm:pt>
    <dgm:pt modelId="{EBA7B9A5-60D5-414A-81E9-A532FC2E44D2}" type="parTrans" cxnId="{38C082BE-BCE1-45B7-BEE9-AA3D74031971}">
      <dgm:prSet/>
      <dgm:spPr/>
      <dgm:t>
        <a:bodyPr/>
        <a:lstStyle/>
        <a:p>
          <a:endParaRPr lang="en-US"/>
        </a:p>
      </dgm:t>
    </dgm:pt>
    <dgm:pt modelId="{7CD7B120-818D-4011-8493-1BF74CDFB353}" type="sibTrans" cxnId="{38C082BE-BCE1-45B7-BEE9-AA3D74031971}">
      <dgm:prSet/>
      <dgm:spPr/>
      <dgm:t>
        <a:bodyPr/>
        <a:lstStyle/>
        <a:p>
          <a:endParaRPr lang="en-US"/>
        </a:p>
      </dgm:t>
    </dgm:pt>
    <dgm:pt modelId="{35B7419F-B135-483C-9C44-2713C2FA20E0}">
      <dgm:prSet phldrT="Add an event" phldr="0"/>
      <dgm:spPr/>
      <dgm:t>
        <a:bodyPr/>
        <a:lstStyle/>
        <a:p>
          <a:r>
            <a:rPr lang="en-US"/>
            <a:t>Nutrient Management</a:t>
          </a:r>
        </a:p>
      </dgm:t>
    </dgm:pt>
    <dgm:pt modelId="{8FB150F7-43A7-4CC1-A0EA-CE7A6839BEEE}" type="parTrans" cxnId="{036513CD-0ABB-4AFD-948D-3BF0EB83EF6A}">
      <dgm:prSet/>
      <dgm:spPr/>
      <dgm:t>
        <a:bodyPr/>
        <a:lstStyle/>
        <a:p>
          <a:endParaRPr lang="en-US"/>
        </a:p>
      </dgm:t>
    </dgm:pt>
    <dgm:pt modelId="{AC84CD1E-0AC4-4980-836A-62F7509C4C63}" type="sibTrans" cxnId="{036513CD-0ABB-4AFD-948D-3BF0EB83EF6A}">
      <dgm:prSet/>
      <dgm:spPr/>
      <dgm:t>
        <a:bodyPr/>
        <a:lstStyle/>
        <a:p>
          <a:endParaRPr lang="en-US"/>
        </a:p>
      </dgm:t>
    </dgm:pt>
    <dgm:pt modelId="{E472AE35-37EC-4150-B01F-4CA22E455E63}">
      <dgm:prSet phldrT="Add an event" phldr="0"/>
      <dgm:spPr/>
      <dgm:t>
        <a:bodyPr/>
        <a:lstStyle/>
        <a:p>
          <a:r>
            <a:rPr lang="en-US"/>
            <a:t>Grazing Management</a:t>
          </a:r>
        </a:p>
      </dgm:t>
    </dgm:pt>
    <dgm:pt modelId="{D49BAD05-CCF5-4775-A42C-D9485F10AE7E}" type="parTrans" cxnId="{1FB5C3A9-36BF-47F9-B1DB-05C5D62D4600}">
      <dgm:prSet/>
      <dgm:spPr/>
      <dgm:t>
        <a:bodyPr/>
        <a:lstStyle/>
        <a:p>
          <a:endParaRPr lang="en-US"/>
        </a:p>
      </dgm:t>
    </dgm:pt>
    <dgm:pt modelId="{CDAADEE0-B1E7-4D0A-AD52-B933A218FD4A}" type="sibTrans" cxnId="{1FB5C3A9-36BF-47F9-B1DB-05C5D62D4600}">
      <dgm:prSet/>
      <dgm:spPr/>
      <dgm:t>
        <a:bodyPr/>
        <a:lstStyle/>
        <a:p>
          <a:endParaRPr lang="en-US"/>
        </a:p>
      </dgm:t>
    </dgm:pt>
    <dgm:pt modelId="{4D30B194-AA74-4C7C-9837-E5A9EA1435D5}" type="pres">
      <dgm:prSet presAssocID="{DA7EA30F-F4A4-4144-A129-AC9477A87ADB}" presName="Name0" presStyleCnt="0">
        <dgm:presLayoutVars>
          <dgm:dir/>
        </dgm:presLayoutVars>
      </dgm:prSet>
      <dgm:spPr/>
    </dgm:pt>
    <dgm:pt modelId="{AC839586-87FB-4116-AB1D-DA647D7B944F}" type="pres">
      <dgm:prSet presAssocID="{0C448A1A-BFE0-47A6-9139-835C70541DD3}" presName="parComposite" presStyleCnt="0"/>
      <dgm:spPr/>
    </dgm:pt>
    <dgm:pt modelId="{3B208718-F6BD-451B-8931-D7A307E3A483}" type="pres">
      <dgm:prSet presAssocID="{0C448A1A-BFE0-47A6-9139-835C70541DD3}" presName="parBigCircle" presStyleLbl="node0" presStyleIdx="0" presStyleCnt="5"/>
      <dgm:spPr>
        <a:solidFill>
          <a:schemeClr val="accent6"/>
        </a:solidFill>
      </dgm:spPr>
    </dgm:pt>
    <dgm:pt modelId="{877153D6-491E-4469-8343-9780C52EC7ED}" type="pres">
      <dgm:prSet presAssocID="{0C448A1A-BFE0-47A6-9139-835C70541DD3}" presName="parTx" presStyleLbl="revTx" presStyleIdx="0" presStyleCnt="11"/>
      <dgm:spPr/>
    </dgm:pt>
    <dgm:pt modelId="{85758B1F-8C69-40DB-AE94-42AE5209A212}" type="pres">
      <dgm:prSet presAssocID="{0C448A1A-BFE0-47A6-9139-835C70541DD3}" presName="bSpace" presStyleCnt="0"/>
      <dgm:spPr/>
    </dgm:pt>
    <dgm:pt modelId="{D10BA7D1-080B-4538-BF8E-9B1810E0B4C5}" type="pres">
      <dgm:prSet presAssocID="{0C448A1A-BFE0-47A6-9139-835C70541DD3}" presName="parBackupNorm" presStyleCnt="0"/>
      <dgm:spPr/>
    </dgm:pt>
    <dgm:pt modelId="{57D871AB-8121-48BA-80F7-C0337448907E}" type="pres">
      <dgm:prSet presAssocID="{F62FCA8C-69BE-4504-80F8-2B006B5290A0}" presName="parSpace" presStyleCnt="0"/>
      <dgm:spPr/>
    </dgm:pt>
    <dgm:pt modelId="{D759691C-49BB-4C1F-ACFA-FEA946312377}" type="pres">
      <dgm:prSet presAssocID="{57E12B83-F7B0-4C52-BF48-174DF2D8CFA9}" presName="parComposite" presStyleCnt="0"/>
      <dgm:spPr/>
    </dgm:pt>
    <dgm:pt modelId="{FF3C7CBE-8D8F-4104-B793-C534D2956889}" type="pres">
      <dgm:prSet presAssocID="{57E12B83-F7B0-4C52-BF48-174DF2D8CFA9}" presName="parBigCircle" presStyleLbl="node0" presStyleIdx="1" presStyleCnt="5"/>
      <dgm:spPr>
        <a:solidFill>
          <a:schemeClr val="accent6"/>
        </a:solidFill>
      </dgm:spPr>
    </dgm:pt>
    <dgm:pt modelId="{C46E56E2-5DC8-4EC6-8147-4246C3CA1CDF}" type="pres">
      <dgm:prSet presAssocID="{57E12B83-F7B0-4C52-BF48-174DF2D8CFA9}" presName="parTx" presStyleLbl="revTx" presStyleIdx="1" presStyleCnt="11"/>
      <dgm:spPr/>
    </dgm:pt>
    <dgm:pt modelId="{26DD39CE-B1A7-45A6-A17A-38BC74A9EACD}" type="pres">
      <dgm:prSet presAssocID="{57E12B83-F7B0-4C52-BF48-174DF2D8CFA9}" presName="bSpace" presStyleCnt="0"/>
      <dgm:spPr/>
    </dgm:pt>
    <dgm:pt modelId="{9D7674C7-6148-43B0-A728-9BF73C655B5A}" type="pres">
      <dgm:prSet presAssocID="{57E12B83-F7B0-4C52-BF48-174DF2D8CFA9}" presName="parBackupNorm" presStyleCnt="0"/>
      <dgm:spPr/>
    </dgm:pt>
    <dgm:pt modelId="{91774716-815C-44B7-AFA7-C8679C8AFD6C}" type="pres">
      <dgm:prSet presAssocID="{E699CA88-E934-4673-A7EE-6DC8A0AE570B}" presName="parSpace" presStyleCnt="0"/>
      <dgm:spPr/>
    </dgm:pt>
    <dgm:pt modelId="{386388D6-04BE-42A5-9BCB-3718ED23420F}" type="pres">
      <dgm:prSet presAssocID="{669E8245-B498-4A98-AEDE-856707055201}" presName="parComposite" presStyleCnt="0"/>
      <dgm:spPr/>
    </dgm:pt>
    <dgm:pt modelId="{3C9C8EE4-DB9F-4F4B-B11B-2757D3C866BB}" type="pres">
      <dgm:prSet presAssocID="{669E8245-B498-4A98-AEDE-856707055201}" presName="parBigCircle" presStyleLbl="node0" presStyleIdx="2" presStyleCnt="5"/>
      <dgm:spPr>
        <a:pattFill prst="lgCheck">
          <a:fgClr>
            <a:schemeClr val="accent6"/>
          </a:fgClr>
          <a:bgClr>
            <a:schemeClr val="bg1"/>
          </a:bgClr>
        </a:pattFill>
      </dgm:spPr>
    </dgm:pt>
    <dgm:pt modelId="{AA6C3D09-6A47-4494-A2A2-8C0653CEEBE9}" type="pres">
      <dgm:prSet presAssocID="{669E8245-B498-4A98-AEDE-856707055201}" presName="parTx" presStyleLbl="revTx" presStyleIdx="2" presStyleCnt="11"/>
      <dgm:spPr/>
    </dgm:pt>
    <dgm:pt modelId="{978BEA36-624C-4319-AFB4-99972FBA5A73}" type="pres">
      <dgm:prSet presAssocID="{669E8245-B498-4A98-AEDE-856707055201}" presName="bSpace" presStyleCnt="0"/>
      <dgm:spPr/>
    </dgm:pt>
    <dgm:pt modelId="{55FB654A-3EAE-4C86-AF20-D26F2CA0CC02}" type="pres">
      <dgm:prSet presAssocID="{669E8245-B498-4A98-AEDE-856707055201}" presName="parBackupNorm" presStyleCnt="0"/>
      <dgm:spPr/>
    </dgm:pt>
    <dgm:pt modelId="{1512AE96-91AB-493A-B616-5BDACC004D72}" type="pres">
      <dgm:prSet presAssocID="{38DBDE51-90FC-42F1-859A-0567DCF9A9F2}" presName="parSpace" presStyleCnt="0"/>
      <dgm:spPr/>
    </dgm:pt>
    <dgm:pt modelId="{B321C742-EB01-4DB8-BB23-B54E18B884AA}" type="pres">
      <dgm:prSet presAssocID="{A3BF115C-6059-41D9-ADD6-5726DFEFF13D}" presName="desBackupLeftNorm" presStyleCnt="0"/>
      <dgm:spPr/>
    </dgm:pt>
    <dgm:pt modelId="{8844AF82-D28F-4259-9088-DAC8D6EB1AAC}" type="pres">
      <dgm:prSet presAssocID="{A3BF115C-6059-41D9-ADD6-5726DFEFF13D}" presName="desComposite" presStyleCnt="0"/>
      <dgm:spPr/>
    </dgm:pt>
    <dgm:pt modelId="{909B5B3D-C532-4C21-AE1D-BBEDBF299837}" type="pres">
      <dgm:prSet presAssocID="{A3BF115C-6059-41D9-ADD6-5726DFEFF13D}" presName="desCircle" presStyleLbl="node1" presStyleIdx="0" presStyleCnt="3"/>
      <dgm:spPr>
        <a:solidFill>
          <a:schemeClr val="accent6"/>
        </a:solidFill>
      </dgm:spPr>
    </dgm:pt>
    <dgm:pt modelId="{18EC1F46-64D7-4011-ABB3-8CEF71415D7A}" type="pres">
      <dgm:prSet presAssocID="{A3BF115C-6059-41D9-ADD6-5726DFEFF13D}" presName="chTx" presStyleLbl="revTx" presStyleIdx="3" presStyleCnt="11"/>
      <dgm:spPr/>
    </dgm:pt>
    <dgm:pt modelId="{69372333-7A5D-4FB1-A99D-E2CCD02FE651}" type="pres">
      <dgm:prSet presAssocID="{A3BF115C-6059-41D9-ADD6-5726DFEFF13D}" presName="desTx" presStyleLbl="revTx" presStyleIdx="4" presStyleCnt="11">
        <dgm:presLayoutVars>
          <dgm:bulletEnabled val="1"/>
        </dgm:presLayoutVars>
      </dgm:prSet>
      <dgm:spPr/>
    </dgm:pt>
    <dgm:pt modelId="{A419A920-5F9F-47C9-87F9-8679B1C2BABA}" type="pres">
      <dgm:prSet presAssocID="{A3BF115C-6059-41D9-ADD6-5726DFEFF13D}" presName="desBackupRightNorm" presStyleCnt="0"/>
      <dgm:spPr/>
    </dgm:pt>
    <dgm:pt modelId="{283ED342-8012-40CE-81A0-0A4D6E032AB2}" type="pres">
      <dgm:prSet presAssocID="{7CD7B120-818D-4011-8493-1BF74CDFB353}" presName="desSpace" presStyleCnt="0"/>
      <dgm:spPr/>
    </dgm:pt>
    <dgm:pt modelId="{4E87B6B5-B528-4F7E-BD6C-1F1BD6549FD5}" type="pres">
      <dgm:prSet presAssocID="{35B7419F-B135-483C-9C44-2713C2FA20E0}" presName="desBackupLeftNorm" presStyleCnt="0"/>
      <dgm:spPr/>
    </dgm:pt>
    <dgm:pt modelId="{CA0B8F86-1124-45A4-ABC1-637BB0A3D3E8}" type="pres">
      <dgm:prSet presAssocID="{35B7419F-B135-483C-9C44-2713C2FA20E0}" presName="desComposite" presStyleCnt="0"/>
      <dgm:spPr/>
    </dgm:pt>
    <dgm:pt modelId="{343239AE-9432-480C-8C7A-2E32B0E8B942}" type="pres">
      <dgm:prSet presAssocID="{35B7419F-B135-483C-9C44-2713C2FA20E0}" presName="desCircle" presStyleLbl="node1" presStyleIdx="1" presStyleCnt="3"/>
      <dgm:spPr>
        <a:solidFill>
          <a:schemeClr val="accent6"/>
        </a:solidFill>
      </dgm:spPr>
    </dgm:pt>
    <dgm:pt modelId="{EBCB3FEA-96E4-45CD-A076-5516A14FF0EC}" type="pres">
      <dgm:prSet presAssocID="{35B7419F-B135-483C-9C44-2713C2FA20E0}" presName="chTx" presStyleLbl="revTx" presStyleIdx="5" presStyleCnt="11"/>
      <dgm:spPr/>
    </dgm:pt>
    <dgm:pt modelId="{11F2262E-D4C1-4424-A9E7-65DC146A00EA}" type="pres">
      <dgm:prSet presAssocID="{35B7419F-B135-483C-9C44-2713C2FA20E0}" presName="desTx" presStyleLbl="revTx" presStyleIdx="6" presStyleCnt="11">
        <dgm:presLayoutVars>
          <dgm:bulletEnabled val="1"/>
        </dgm:presLayoutVars>
      </dgm:prSet>
      <dgm:spPr/>
    </dgm:pt>
    <dgm:pt modelId="{8E3313A9-EC84-4372-8D94-9683943D0370}" type="pres">
      <dgm:prSet presAssocID="{35B7419F-B135-483C-9C44-2713C2FA20E0}" presName="desBackupRightNorm" presStyleCnt="0"/>
      <dgm:spPr/>
    </dgm:pt>
    <dgm:pt modelId="{B3DDCB24-F98E-4EC2-95E0-DC1E3FC0B46C}" type="pres">
      <dgm:prSet presAssocID="{AC84CD1E-0AC4-4980-836A-62F7509C4C63}" presName="desSpace" presStyleCnt="0"/>
      <dgm:spPr/>
    </dgm:pt>
    <dgm:pt modelId="{1DDE5860-1368-422E-A182-99D72CD9C804}" type="pres">
      <dgm:prSet presAssocID="{E472AE35-37EC-4150-B01F-4CA22E455E63}" presName="desBackupLeftNorm" presStyleCnt="0"/>
      <dgm:spPr/>
    </dgm:pt>
    <dgm:pt modelId="{E773956D-3993-4F95-913F-269CD7D618C2}" type="pres">
      <dgm:prSet presAssocID="{E472AE35-37EC-4150-B01F-4CA22E455E63}" presName="desComposite" presStyleCnt="0"/>
      <dgm:spPr/>
    </dgm:pt>
    <dgm:pt modelId="{855DC603-3713-40B4-B394-A9DFC6ACB656}" type="pres">
      <dgm:prSet presAssocID="{E472AE35-37EC-4150-B01F-4CA22E455E63}" presName="desCircle" presStyleLbl="node1" presStyleIdx="2" presStyleCnt="3"/>
      <dgm:spPr/>
    </dgm:pt>
    <dgm:pt modelId="{5E800E0D-9BB9-492A-8661-66A466B186DD}" type="pres">
      <dgm:prSet presAssocID="{E472AE35-37EC-4150-B01F-4CA22E455E63}" presName="chTx" presStyleLbl="revTx" presStyleIdx="7" presStyleCnt="11"/>
      <dgm:spPr/>
    </dgm:pt>
    <dgm:pt modelId="{140477AE-50F8-4C65-9C23-1FCD5F765056}" type="pres">
      <dgm:prSet presAssocID="{E472AE35-37EC-4150-B01F-4CA22E455E63}" presName="desTx" presStyleLbl="revTx" presStyleIdx="8" presStyleCnt="11">
        <dgm:presLayoutVars>
          <dgm:bulletEnabled val="1"/>
        </dgm:presLayoutVars>
      </dgm:prSet>
      <dgm:spPr/>
    </dgm:pt>
    <dgm:pt modelId="{DF7C1170-015B-4184-B192-4EEBB52214A9}" type="pres">
      <dgm:prSet presAssocID="{E472AE35-37EC-4150-B01F-4CA22E455E63}" presName="desBackupRightNorm" presStyleCnt="0"/>
      <dgm:spPr/>
    </dgm:pt>
    <dgm:pt modelId="{7C32FA0B-9B15-43EF-887B-A4203E0AB6AE}" type="pres">
      <dgm:prSet presAssocID="{CDAADEE0-B1E7-4D0A-AD52-B933A218FD4A}" presName="desSpace" presStyleCnt="0"/>
      <dgm:spPr/>
    </dgm:pt>
    <dgm:pt modelId="{4CD0A026-52C9-4BC6-AA67-672EAAD368A6}" type="pres">
      <dgm:prSet presAssocID="{9E269BFC-D012-4F0F-A5D0-C0B1DEED1FF8}" presName="parComposite" presStyleCnt="0"/>
      <dgm:spPr/>
    </dgm:pt>
    <dgm:pt modelId="{1B5013DF-59EB-44E5-9118-B3731DDC80DF}" type="pres">
      <dgm:prSet presAssocID="{9E269BFC-D012-4F0F-A5D0-C0B1DEED1FF8}" presName="parBigCircle" presStyleLbl="node0" presStyleIdx="3" presStyleCnt="5"/>
      <dgm:spPr/>
    </dgm:pt>
    <dgm:pt modelId="{64B3BA24-0C94-44EC-9F7C-DE40013046E4}" type="pres">
      <dgm:prSet presAssocID="{9E269BFC-D012-4F0F-A5D0-C0B1DEED1FF8}" presName="parTx" presStyleLbl="revTx" presStyleIdx="9" presStyleCnt="11"/>
      <dgm:spPr/>
    </dgm:pt>
    <dgm:pt modelId="{DF6C52F5-560C-454D-B0E5-5BEDEA798994}" type="pres">
      <dgm:prSet presAssocID="{9E269BFC-D012-4F0F-A5D0-C0B1DEED1FF8}" presName="bSpace" presStyleCnt="0"/>
      <dgm:spPr/>
    </dgm:pt>
    <dgm:pt modelId="{B17B5C9B-2C0F-40D6-9A64-C92DA3FF728B}" type="pres">
      <dgm:prSet presAssocID="{9E269BFC-D012-4F0F-A5D0-C0B1DEED1FF8}" presName="parBackupNorm" presStyleCnt="0"/>
      <dgm:spPr/>
    </dgm:pt>
    <dgm:pt modelId="{EA79B7FF-9336-41D7-8D3A-87790C50DD55}" type="pres">
      <dgm:prSet presAssocID="{5D3984EB-6086-41F3-B7BE-0B31D93DC755}" presName="parSpace" presStyleCnt="0"/>
      <dgm:spPr/>
    </dgm:pt>
    <dgm:pt modelId="{1AE44AAE-0D34-4D2F-98F5-D7BF9C491718}" type="pres">
      <dgm:prSet presAssocID="{3D7A976C-7E91-4792-AFAE-A9A1F64DFEBB}" presName="parComposite" presStyleCnt="0"/>
      <dgm:spPr/>
    </dgm:pt>
    <dgm:pt modelId="{79668A34-8D07-4C28-BB5D-8454BE6E4BDF}" type="pres">
      <dgm:prSet presAssocID="{3D7A976C-7E91-4792-AFAE-A9A1F64DFEBB}" presName="parBigCircle" presStyleLbl="node0" presStyleIdx="4" presStyleCnt="5"/>
      <dgm:spPr/>
    </dgm:pt>
    <dgm:pt modelId="{308C8A9B-91FD-4034-96CE-1DF7607A7824}" type="pres">
      <dgm:prSet presAssocID="{3D7A976C-7E91-4792-AFAE-A9A1F64DFEBB}" presName="parTx" presStyleLbl="revTx" presStyleIdx="10" presStyleCnt="11"/>
      <dgm:spPr/>
    </dgm:pt>
    <dgm:pt modelId="{B9FBEEDC-900D-4257-8948-A4662CB4263E}" type="pres">
      <dgm:prSet presAssocID="{3D7A976C-7E91-4792-AFAE-A9A1F64DFEBB}" presName="bSpace" presStyleCnt="0"/>
      <dgm:spPr/>
    </dgm:pt>
    <dgm:pt modelId="{4816B80C-A751-4F9E-A1BC-62915B8EF306}" type="pres">
      <dgm:prSet presAssocID="{3D7A976C-7E91-4792-AFAE-A9A1F64DFEBB}" presName="parBackupNorm" presStyleCnt="0"/>
      <dgm:spPr/>
    </dgm:pt>
    <dgm:pt modelId="{8636C91A-3740-4723-AFF3-490C3483F65A}" type="pres">
      <dgm:prSet presAssocID="{CF5E6C43-379D-41F3-9E7D-7B26EDBF61D1}" presName="parSpace" presStyleCnt="0"/>
      <dgm:spPr/>
    </dgm:pt>
  </dgm:ptLst>
  <dgm:cxnLst>
    <dgm:cxn modelId="{9DBE4B27-B75D-44BA-8D13-77CB6F3C84B0}" type="presOf" srcId="{669E8245-B498-4A98-AEDE-856707055201}" destId="{AA6C3D09-6A47-4494-A2A2-8C0653CEEBE9}" srcOrd="0" destOrd="0" presId="urn:microsoft.com/office/officeart/2008/layout/CircleAccentTimeline"/>
    <dgm:cxn modelId="{8446D129-A273-4628-8287-1FBC931C6A44}" srcId="{DA7EA30F-F4A4-4144-A129-AC9477A87ADB}" destId="{0C448A1A-BFE0-47A6-9139-835C70541DD3}" srcOrd="0" destOrd="0" parTransId="{FDC6597A-DC9B-4F27-B9C9-B39BA31F8C25}" sibTransId="{F62FCA8C-69BE-4504-80F8-2B006B5290A0}"/>
    <dgm:cxn modelId="{C420E239-D5C1-4961-A204-4047A8567F1E}" srcId="{DA7EA30F-F4A4-4144-A129-AC9477A87ADB}" destId="{9E269BFC-D012-4F0F-A5D0-C0B1DEED1FF8}" srcOrd="3" destOrd="0" parTransId="{043BABFC-655B-43E5-8A65-5B1E670A70F8}" sibTransId="{5D3984EB-6086-41F3-B7BE-0B31D93DC755}"/>
    <dgm:cxn modelId="{C553E648-B372-4775-BAB5-33C9A43417AA}" type="presOf" srcId="{3D7A976C-7E91-4792-AFAE-A9A1F64DFEBB}" destId="{308C8A9B-91FD-4034-96CE-1DF7607A7824}" srcOrd="0" destOrd="0" presId="urn:microsoft.com/office/officeart/2008/layout/CircleAccentTimeline"/>
    <dgm:cxn modelId="{ADFC2772-8E37-48AF-8257-66F6CD0D42BA}" type="presOf" srcId="{0C448A1A-BFE0-47A6-9139-835C70541DD3}" destId="{877153D6-491E-4469-8343-9780C52EC7ED}" srcOrd="0" destOrd="0" presId="urn:microsoft.com/office/officeart/2008/layout/CircleAccentTimeline"/>
    <dgm:cxn modelId="{13666B73-D9CF-4768-810F-3A408FDF8DEA}" type="presOf" srcId="{57E12B83-F7B0-4C52-BF48-174DF2D8CFA9}" destId="{C46E56E2-5DC8-4EC6-8147-4246C3CA1CDF}" srcOrd="0" destOrd="0" presId="urn:microsoft.com/office/officeart/2008/layout/CircleAccentTimeline"/>
    <dgm:cxn modelId="{E89E0357-18E8-467F-8F02-35CEB2314DE2}" srcId="{DA7EA30F-F4A4-4144-A129-AC9477A87ADB}" destId="{669E8245-B498-4A98-AEDE-856707055201}" srcOrd="2" destOrd="0" parTransId="{F2B08FA1-285C-40FE-AFF3-89199ADE04C0}" sibTransId="{38DBDE51-90FC-42F1-859A-0567DCF9A9F2}"/>
    <dgm:cxn modelId="{4C530380-77ED-4C48-BADA-78061266495E}" srcId="{DA7EA30F-F4A4-4144-A129-AC9477A87ADB}" destId="{3D7A976C-7E91-4792-AFAE-A9A1F64DFEBB}" srcOrd="4" destOrd="0" parTransId="{53AA0E52-BCE5-402A-83DF-6A61AA99430F}" sibTransId="{CF5E6C43-379D-41F3-9E7D-7B26EDBF61D1}"/>
    <dgm:cxn modelId="{A3C4EB89-74A9-430D-BC1C-BC1AE60EB3AD}" type="presOf" srcId="{35B7419F-B135-483C-9C44-2713C2FA20E0}" destId="{EBCB3FEA-96E4-45CD-A076-5516A14FF0EC}" srcOrd="0" destOrd="0" presId="urn:microsoft.com/office/officeart/2008/layout/CircleAccentTimeline"/>
    <dgm:cxn modelId="{1EB4788C-2C66-45D6-B812-D3F0949C4518}" type="presOf" srcId="{DA7EA30F-F4A4-4144-A129-AC9477A87ADB}" destId="{4D30B194-AA74-4C7C-9837-E5A9EA1435D5}" srcOrd="0" destOrd="0" presId="urn:microsoft.com/office/officeart/2008/layout/CircleAccentTimeline"/>
    <dgm:cxn modelId="{1FB5C3A9-36BF-47F9-B1DB-05C5D62D4600}" srcId="{669E8245-B498-4A98-AEDE-856707055201}" destId="{E472AE35-37EC-4150-B01F-4CA22E455E63}" srcOrd="2" destOrd="0" parTransId="{D49BAD05-CCF5-4775-A42C-D9485F10AE7E}" sibTransId="{CDAADEE0-B1E7-4D0A-AD52-B933A218FD4A}"/>
    <dgm:cxn modelId="{FCB572B4-FF4F-4750-8CB7-114193CA8391}" type="presOf" srcId="{A3BF115C-6059-41D9-ADD6-5726DFEFF13D}" destId="{18EC1F46-64D7-4011-ABB3-8CEF71415D7A}" srcOrd="0" destOrd="0" presId="urn:microsoft.com/office/officeart/2008/layout/CircleAccentTimeline"/>
    <dgm:cxn modelId="{38C082BE-BCE1-45B7-BEE9-AA3D74031971}" srcId="{669E8245-B498-4A98-AEDE-856707055201}" destId="{A3BF115C-6059-41D9-ADD6-5726DFEFF13D}" srcOrd="0" destOrd="0" parTransId="{EBA7B9A5-60D5-414A-81E9-A532FC2E44D2}" sibTransId="{7CD7B120-818D-4011-8493-1BF74CDFB353}"/>
    <dgm:cxn modelId="{CDD1E3BE-993B-4B4F-BF94-CEB857F72B37}" type="presOf" srcId="{9E269BFC-D012-4F0F-A5D0-C0B1DEED1FF8}" destId="{64B3BA24-0C94-44EC-9F7C-DE40013046E4}" srcOrd="0" destOrd="0" presId="urn:microsoft.com/office/officeart/2008/layout/CircleAccentTimeline"/>
    <dgm:cxn modelId="{036513CD-0ABB-4AFD-948D-3BF0EB83EF6A}" srcId="{669E8245-B498-4A98-AEDE-856707055201}" destId="{35B7419F-B135-483C-9C44-2713C2FA20E0}" srcOrd="1" destOrd="0" parTransId="{8FB150F7-43A7-4CC1-A0EA-CE7A6839BEEE}" sibTransId="{AC84CD1E-0AC4-4980-836A-62F7509C4C63}"/>
    <dgm:cxn modelId="{6DBCD1DB-8672-44C3-A116-6CE98DDAE287}" srcId="{DA7EA30F-F4A4-4144-A129-AC9477A87ADB}" destId="{57E12B83-F7B0-4C52-BF48-174DF2D8CFA9}" srcOrd="1" destOrd="0" parTransId="{2EF9775E-CD3D-4272-8596-9518F7C0A0A9}" sibTransId="{E699CA88-E934-4673-A7EE-6DC8A0AE570B}"/>
    <dgm:cxn modelId="{9438A2F9-622E-4AD5-A1D8-4B581F630ECC}" type="presOf" srcId="{E472AE35-37EC-4150-B01F-4CA22E455E63}" destId="{5E800E0D-9BB9-492A-8661-66A466B186DD}" srcOrd="0" destOrd="0" presId="urn:microsoft.com/office/officeart/2008/layout/CircleAccentTimeline"/>
    <dgm:cxn modelId="{D3DC6ED4-93FC-44A2-816F-5F688B8B23FD}" type="presParOf" srcId="{4D30B194-AA74-4C7C-9837-E5A9EA1435D5}" destId="{AC839586-87FB-4116-AB1D-DA647D7B944F}" srcOrd="0" destOrd="0" presId="urn:microsoft.com/office/officeart/2008/layout/CircleAccentTimeline"/>
    <dgm:cxn modelId="{B0490835-C730-4934-BD33-86990C197150}" type="presParOf" srcId="{AC839586-87FB-4116-AB1D-DA647D7B944F}" destId="{3B208718-F6BD-451B-8931-D7A307E3A483}" srcOrd="0" destOrd="0" presId="urn:microsoft.com/office/officeart/2008/layout/CircleAccentTimeline"/>
    <dgm:cxn modelId="{C0721751-00BF-42D2-A87C-2E6403A37617}" type="presParOf" srcId="{AC839586-87FB-4116-AB1D-DA647D7B944F}" destId="{877153D6-491E-4469-8343-9780C52EC7ED}" srcOrd="1" destOrd="0" presId="urn:microsoft.com/office/officeart/2008/layout/CircleAccentTimeline"/>
    <dgm:cxn modelId="{B7092145-C088-4245-8BED-9E8F99AAB7F0}" type="presParOf" srcId="{AC839586-87FB-4116-AB1D-DA647D7B944F}" destId="{85758B1F-8C69-40DB-AE94-42AE5209A212}" srcOrd="2" destOrd="0" presId="urn:microsoft.com/office/officeart/2008/layout/CircleAccentTimeline"/>
    <dgm:cxn modelId="{58727E87-EB06-4D61-B48D-E0966F3E1CF8}" type="presParOf" srcId="{4D30B194-AA74-4C7C-9837-E5A9EA1435D5}" destId="{D10BA7D1-080B-4538-BF8E-9B1810E0B4C5}" srcOrd="1" destOrd="0" presId="urn:microsoft.com/office/officeart/2008/layout/CircleAccentTimeline"/>
    <dgm:cxn modelId="{43A24024-67C8-4BB6-A974-1EEB4C10C1E1}" type="presParOf" srcId="{4D30B194-AA74-4C7C-9837-E5A9EA1435D5}" destId="{57D871AB-8121-48BA-80F7-C0337448907E}" srcOrd="2" destOrd="0" presId="urn:microsoft.com/office/officeart/2008/layout/CircleAccentTimeline"/>
    <dgm:cxn modelId="{C2D24C74-6AB1-478E-817A-223FB8864CFA}" type="presParOf" srcId="{4D30B194-AA74-4C7C-9837-E5A9EA1435D5}" destId="{D759691C-49BB-4C1F-ACFA-FEA946312377}" srcOrd="3" destOrd="0" presId="urn:microsoft.com/office/officeart/2008/layout/CircleAccentTimeline"/>
    <dgm:cxn modelId="{C24BF4E5-AD09-466E-A2A8-6A430873099C}" type="presParOf" srcId="{D759691C-49BB-4C1F-ACFA-FEA946312377}" destId="{FF3C7CBE-8D8F-4104-B793-C534D2956889}" srcOrd="0" destOrd="0" presId="urn:microsoft.com/office/officeart/2008/layout/CircleAccentTimeline"/>
    <dgm:cxn modelId="{6FE30784-157D-430E-822D-285476710A25}" type="presParOf" srcId="{D759691C-49BB-4C1F-ACFA-FEA946312377}" destId="{C46E56E2-5DC8-4EC6-8147-4246C3CA1CDF}" srcOrd="1" destOrd="0" presId="urn:microsoft.com/office/officeart/2008/layout/CircleAccentTimeline"/>
    <dgm:cxn modelId="{4F5CA357-BAD4-4B67-AD75-6EE9930CA2BC}" type="presParOf" srcId="{D759691C-49BB-4C1F-ACFA-FEA946312377}" destId="{26DD39CE-B1A7-45A6-A17A-38BC74A9EACD}" srcOrd="2" destOrd="0" presId="urn:microsoft.com/office/officeart/2008/layout/CircleAccentTimeline"/>
    <dgm:cxn modelId="{F6C74EF0-287F-4274-A826-A1490E9AF40D}" type="presParOf" srcId="{4D30B194-AA74-4C7C-9837-E5A9EA1435D5}" destId="{9D7674C7-6148-43B0-A728-9BF73C655B5A}" srcOrd="4" destOrd="0" presId="urn:microsoft.com/office/officeart/2008/layout/CircleAccentTimeline"/>
    <dgm:cxn modelId="{5699B5F1-BB70-426A-96D4-62267AEC8410}" type="presParOf" srcId="{4D30B194-AA74-4C7C-9837-E5A9EA1435D5}" destId="{91774716-815C-44B7-AFA7-C8679C8AFD6C}" srcOrd="5" destOrd="0" presId="urn:microsoft.com/office/officeart/2008/layout/CircleAccentTimeline"/>
    <dgm:cxn modelId="{CE901B2E-B5AF-4C17-857C-08D71D928B23}" type="presParOf" srcId="{4D30B194-AA74-4C7C-9837-E5A9EA1435D5}" destId="{386388D6-04BE-42A5-9BCB-3718ED23420F}" srcOrd="6" destOrd="0" presId="urn:microsoft.com/office/officeart/2008/layout/CircleAccentTimeline"/>
    <dgm:cxn modelId="{9FFFE550-6366-435C-9FBE-8CADE323FE44}" type="presParOf" srcId="{386388D6-04BE-42A5-9BCB-3718ED23420F}" destId="{3C9C8EE4-DB9F-4F4B-B11B-2757D3C866BB}" srcOrd="0" destOrd="0" presId="urn:microsoft.com/office/officeart/2008/layout/CircleAccentTimeline"/>
    <dgm:cxn modelId="{E6BD7281-C129-4970-803A-7C277B4F8C5C}" type="presParOf" srcId="{386388D6-04BE-42A5-9BCB-3718ED23420F}" destId="{AA6C3D09-6A47-4494-A2A2-8C0653CEEBE9}" srcOrd="1" destOrd="0" presId="urn:microsoft.com/office/officeart/2008/layout/CircleAccentTimeline"/>
    <dgm:cxn modelId="{1510ED33-7751-4EBB-8B9C-541406890EEA}" type="presParOf" srcId="{386388D6-04BE-42A5-9BCB-3718ED23420F}" destId="{978BEA36-624C-4319-AFB4-99972FBA5A73}" srcOrd="2" destOrd="0" presId="urn:microsoft.com/office/officeart/2008/layout/CircleAccentTimeline"/>
    <dgm:cxn modelId="{C5C363C6-F170-498B-8FB7-4067E08A535B}" type="presParOf" srcId="{4D30B194-AA74-4C7C-9837-E5A9EA1435D5}" destId="{55FB654A-3EAE-4C86-AF20-D26F2CA0CC02}" srcOrd="7" destOrd="0" presId="urn:microsoft.com/office/officeart/2008/layout/CircleAccentTimeline"/>
    <dgm:cxn modelId="{6E6C6148-8B78-42E9-A8B1-049677365FAE}" type="presParOf" srcId="{4D30B194-AA74-4C7C-9837-E5A9EA1435D5}" destId="{1512AE96-91AB-493A-B616-5BDACC004D72}" srcOrd="8" destOrd="0" presId="urn:microsoft.com/office/officeart/2008/layout/CircleAccentTimeline"/>
    <dgm:cxn modelId="{3ED38047-9384-4405-8DC6-C75F80D11E45}" type="presParOf" srcId="{4D30B194-AA74-4C7C-9837-E5A9EA1435D5}" destId="{B321C742-EB01-4DB8-BB23-B54E18B884AA}" srcOrd="9" destOrd="0" presId="urn:microsoft.com/office/officeart/2008/layout/CircleAccentTimeline"/>
    <dgm:cxn modelId="{DD81B104-4721-4F2F-B5B2-B8D1BEA6EF53}" type="presParOf" srcId="{4D30B194-AA74-4C7C-9837-E5A9EA1435D5}" destId="{8844AF82-D28F-4259-9088-DAC8D6EB1AAC}" srcOrd="10" destOrd="0" presId="urn:microsoft.com/office/officeart/2008/layout/CircleAccentTimeline"/>
    <dgm:cxn modelId="{4FD1F833-458D-4BCB-8F4F-FD6415B9B6D3}" type="presParOf" srcId="{8844AF82-D28F-4259-9088-DAC8D6EB1AAC}" destId="{909B5B3D-C532-4C21-AE1D-BBEDBF299837}" srcOrd="0" destOrd="0" presId="urn:microsoft.com/office/officeart/2008/layout/CircleAccentTimeline"/>
    <dgm:cxn modelId="{B5744F0F-59B7-46DA-92FE-57A47BA599ED}" type="presParOf" srcId="{8844AF82-D28F-4259-9088-DAC8D6EB1AAC}" destId="{18EC1F46-64D7-4011-ABB3-8CEF71415D7A}" srcOrd="1" destOrd="0" presId="urn:microsoft.com/office/officeart/2008/layout/CircleAccentTimeline"/>
    <dgm:cxn modelId="{E036F16B-EDC0-4EA9-A767-70474A5C7DAD}" type="presParOf" srcId="{8844AF82-D28F-4259-9088-DAC8D6EB1AAC}" destId="{69372333-7A5D-4FB1-A99D-E2CCD02FE651}" srcOrd="2" destOrd="0" presId="urn:microsoft.com/office/officeart/2008/layout/CircleAccentTimeline"/>
    <dgm:cxn modelId="{9D99309D-0A7C-4A53-AEFA-08B9AA7006D5}" type="presParOf" srcId="{4D30B194-AA74-4C7C-9837-E5A9EA1435D5}" destId="{A419A920-5F9F-47C9-87F9-8679B1C2BABA}" srcOrd="11" destOrd="0" presId="urn:microsoft.com/office/officeart/2008/layout/CircleAccentTimeline"/>
    <dgm:cxn modelId="{8170A8DD-A9F0-447C-AD41-333F8B2AAC7A}" type="presParOf" srcId="{4D30B194-AA74-4C7C-9837-E5A9EA1435D5}" destId="{283ED342-8012-40CE-81A0-0A4D6E032AB2}" srcOrd="12" destOrd="0" presId="urn:microsoft.com/office/officeart/2008/layout/CircleAccentTimeline"/>
    <dgm:cxn modelId="{D51FD064-8D06-43F2-B9A7-2C7F8C2A8F73}" type="presParOf" srcId="{4D30B194-AA74-4C7C-9837-E5A9EA1435D5}" destId="{4E87B6B5-B528-4F7E-BD6C-1F1BD6549FD5}" srcOrd="13" destOrd="0" presId="urn:microsoft.com/office/officeart/2008/layout/CircleAccentTimeline"/>
    <dgm:cxn modelId="{A072236F-6944-45E5-A658-8C0DBC8217C2}" type="presParOf" srcId="{4D30B194-AA74-4C7C-9837-E5A9EA1435D5}" destId="{CA0B8F86-1124-45A4-ABC1-637BB0A3D3E8}" srcOrd="14" destOrd="0" presId="urn:microsoft.com/office/officeart/2008/layout/CircleAccentTimeline"/>
    <dgm:cxn modelId="{BF64B570-F573-4049-876B-635752983078}" type="presParOf" srcId="{CA0B8F86-1124-45A4-ABC1-637BB0A3D3E8}" destId="{343239AE-9432-480C-8C7A-2E32B0E8B942}" srcOrd="0" destOrd="0" presId="urn:microsoft.com/office/officeart/2008/layout/CircleAccentTimeline"/>
    <dgm:cxn modelId="{E4833C31-35F9-4864-BED8-AF31D267711B}" type="presParOf" srcId="{CA0B8F86-1124-45A4-ABC1-637BB0A3D3E8}" destId="{EBCB3FEA-96E4-45CD-A076-5516A14FF0EC}" srcOrd="1" destOrd="0" presId="urn:microsoft.com/office/officeart/2008/layout/CircleAccentTimeline"/>
    <dgm:cxn modelId="{05741668-C245-49F8-AEB9-381A9F2C1195}" type="presParOf" srcId="{CA0B8F86-1124-45A4-ABC1-637BB0A3D3E8}" destId="{11F2262E-D4C1-4424-A9E7-65DC146A00EA}" srcOrd="2" destOrd="0" presId="urn:microsoft.com/office/officeart/2008/layout/CircleAccentTimeline"/>
    <dgm:cxn modelId="{A68B0E8A-A258-4E32-8107-E3ADE306F1B9}" type="presParOf" srcId="{4D30B194-AA74-4C7C-9837-E5A9EA1435D5}" destId="{8E3313A9-EC84-4372-8D94-9683943D0370}" srcOrd="15" destOrd="0" presId="urn:microsoft.com/office/officeart/2008/layout/CircleAccentTimeline"/>
    <dgm:cxn modelId="{D1649A8A-F834-4BF1-9478-E746F334193E}" type="presParOf" srcId="{4D30B194-AA74-4C7C-9837-E5A9EA1435D5}" destId="{B3DDCB24-F98E-4EC2-95E0-DC1E3FC0B46C}" srcOrd="16" destOrd="0" presId="urn:microsoft.com/office/officeart/2008/layout/CircleAccentTimeline"/>
    <dgm:cxn modelId="{2960A393-58F3-4C6E-9EAB-F8920409F5E6}" type="presParOf" srcId="{4D30B194-AA74-4C7C-9837-E5A9EA1435D5}" destId="{1DDE5860-1368-422E-A182-99D72CD9C804}" srcOrd="17" destOrd="0" presId="urn:microsoft.com/office/officeart/2008/layout/CircleAccentTimeline"/>
    <dgm:cxn modelId="{959B1F8B-6755-48F7-AA43-EA8502FB936A}" type="presParOf" srcId="{4D30B194-AA74-4C7C-9837-E5A9EA1435D5}" destId="{E773956D-3993-4F95-913F-269CD7D618C2}" srcOrd="18" destOrd="0" presId="urn:microsoft.com/office/officeart/2008/layout/CircleAccentTimeline"/>
    <dgm:cxn modelId="{C8DB3EFF-8085-4610-B32F-79699EC25F71}" type="presParOf" srcId="{E773956D-3993-4F95-913F-269CD7D618C2}" destId="{855DC603-3713-40B4-B394-A9DFC6ACB656}" srcOrd="0" destOrd="0" presId="urn:microsoft.com/office/officeart/2008/layout/CircleAccentTimeline"/>
    <dgm:cxn modelId="{3A8BA345-6BA5-4995-B462-D0FF63A2B2A1}" type="presParOf" srcId="{E773956D-3993-4F95-913F-269CD7D618C2}" destId="{5E800E0D-9BB9-492A-8661-66A466B186DD}" srcOrd="1" destOrd="0" presId="urn:microsoft.com/office/officeart/2008/layout/CircleAccentTimeline"/>
    <dgm:cxn modelId="{54BDB35E-4049-4BE8-8EEC-E0569C191F2E}" type="presParOf" srcId="{E773956D-3993-4F95-913F-269CD7D618C2}" destId="{140477AE-50F8-4C65-9C23-1FCD5F765056}" srcOrd="2" destOrd="0" presId="urn:microsoft.com/office/officeart/2008/layout/CircleAccentTimeline"/>
    <dgm:cxn modelId="{0E053CD9-054C-4A34-BE51-CAE15834D8B9}" type="presParOf" srcId="{4D30B194-AA74-4C7C-9837-E5A9EA1435D5}" destId="{DF7C1170-015B-4184-B192-4EEBB52214A9}" srcOrd="19" destOrd="0" presId="urn:microsoft.com/office/officeart/2008/layout/CircleAccentTimeline"/>
    <dgm:cxn modelId="{977D39C0-A5EA-4679-B797-7F1F156400C3}" type="presParOf" srcId="{4D30B194-AA74-4C7C-9837-E5A9EA1435D5}" destId="{7C32FA0B-9B15-43EF-887B-A4203E0AB6AE}" srcOrd="20" destOrd="0" presId="urn:microsoft.com/office/officeart/2008/layout/CircleAccentTimeline"/>
    <dgm:cxn modelId="{65F8D700-B342-4C8A-9D66-3F94182B71FB}" type="presParOf" srcId="{4D30B194-AA74-4C7C-9837-E5A9EA1435D5}" destId="{4CD0A026-52C9-4BC6-AA67-672EAAD368A6}" srcOrd="21" destOrd="0" presId="urn:microsoft.com/office/officeart/2008/layout/CircleAccentTimeline"/>
    <dgm:cxn modelId="{643E37AC-AFF5-4F56-B017-C5E5A45DBC0E}" type="presParOf" srcId="{4CD0A026-52C9-4BC6-AA67-672EAAD368A6}" destId="{1B5013DF-59EB-44E5-9118-B3731DDC80DF}" srcOrd="0" destOrd="0" presId="urn:microsoft.com/office/officeart/2008/layout/CircleAccentTimeline"/>
    <dgm:cxn modelId="{3E9CD579-88ED-4B32-A853-E9BEDDFEE8AE}" type="presParOf" srcId="{4CD0A026-52C9-4BC6-AA67-672EAAD368A6}" destId="{64B3BA24-0C94-44EC-9F7C-DE40013046E4}" srcOrd="1" destOrd="0" presId="urn:microsoft.com/office/officeart/2008/layout/CircleAccentTimeline"/>
    <dgm:cxn modelId="{9A4B6FB9-5FD2-4E4E-BB27-F4A07232011B}" type="presParOf" srcId="{4CD0A026-52C9-4BC6-AA67-672EAAD368A6}" destId="{DF6C52F5-560C-454D-B0E5-5BEDEA798994}" srcOrd="2" destOrd="0" presId="urn:microsoft.com/office/officeart/2008/layout/CircleAccentTimeline"/>
    <dgm:cxn modelId="{858A8B0C-ACFB-49CA-B3EB-ADC07FE2F60A}" type="presParOf" srcId="{4D30B194-AA74-4C7C-9837-E5A9EA1435D5}" destId="{B17B5C9B-2C0F-40D6-9A64-C92DA3FF728B}" srcOrd="22" destOrd="0" presId="urn:microsoft.com/office/officeart/2008/layout/CircleAccentTimeline"/>
    <dgm:cxn modelId="{AEAD6285-6F31-4076-886B-65EACE793856}" type="presParOf" srcId="{4D30B194-AA74-4C7C-9837-E5A9EA1435D5}" destId="{EA79B7FF-9336-41D7-8D3A-87790C50DD55}" srcOrd="23" destOrd="0" presId="urn:microsoft.com/office/officeart/2008/layout/CircleAccentTimeline"/>
    <dgm:cxn modelId="{FBF205B9-A8DC-47F5-9FD9-C97397947447}" type="presParOf" srcId="{4D30B194-AA74-4C7C-9837-E5A9EA1435D5}" destId="{1AE44AAE-0D34-4D2F-98F5-D7BF9C491718}" srcOrd="24" destOrd="0" presId="urn:microsoft.com/office/officeart/2008/layout/CircleAccentTimeline"/>
    <dgm:cxn modelId="{A368021E-C737-44D4-A0FC-66E38B95E6AF}" type="presParOf" srcId="{1AE44AAE-0D34-4D2F-98F5-D7BF9C491718}" destId="{79668A34-8D07-4C28-BB5D-8454BE6E4BDF}" srcOrd="0" destOrd="0" presId="urn:microsoft.com/office/officeart/2008/layout/CircleAccentTimeline"/>
    <dgm:cxn modelId="{C2B0CD2A-0021-4BA5-A0FC-D630B0EB860F}" type="presParOf" srcId="{1AE44AAE-0D34-4D2F-98F5-D7BF9C491718}" destId="{308C8A9B-91FD-4034-96CE-1DF7607A7824}" srcOrd="1" destOrd="0" presId="urn:microsoft.com/office/officeart/2008/layout/CircleAccentTimeline"/>
    <dgm:cxn modelId="{1666E266-1910-4977-9F22-B0F3CA502B4F}" type="presParOf" srcId="{1AE44AAE-0D34-4D2F-98F5-D7BF9C491718}" destId="{B9FBEEDC-900D-4257-8948-A4662CB4263E}" srcOrd="2" destOrd="0" presId="urn:microsoft.com/office/officeart/2008/layout/CircleAccentTimeline"/>
    <dgm:cxn modelId="{E95E595F-69CC-4160-9419-1E8B19F23A06}" type="presParOf" srcId="{4D30B194-AA74-4C7C-9837-E5A9EA1435D5}" destId="{4816B80C-A751-4F9E-A1BC-62915B8EF306}" srcOrd="25" destOrd="0" presId="urn:microsoft.com/office/officeart/2008/layout/CircleAccentTimeline"/>
    <dgm:cxn modelId="{8AA5D21D-40F6-40C7-B1A5-0A6FE131726E}" type="presParOf" srcId="{4D30B194-AA74-4C7C-9837-E5A9EA1435D5}" destId="{8636C91A-3740-4723-AFF3-490C3483F65A}" srcOrd="26" destOrd="0" presId="urn:microsoft.com/office/officeart/2008/layout/CircleAccent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A7EA30F-F4A4-4144-A129-AC9477A87ADB}" type="doc">
      <dgm:prSet loTypeId="urn:microsoft.com/office/officeart/2008/layout/CircleAccentTimeline" loCatId="process" qsTypeId="urn:microsoft.com/office/officeart/2005/8/quickstyle/simple2#7" qsCatId="simple" csTypeId="urn:microsoft.com/office/officeart/2005/8/colors/accent2_1#7" csCatId="accent2" phldr="1"/>
      <dgm:spPr/>
      <dgm:t>
        <a:bodyPr/>
        <a:lstStyle/>
        <a:p>
          <a:endParaRPr lang="en-US"/>
        </a:p>
      </dgm:t>
    </dgm:pt>
    <dgm:pt modelId="{0C448A1A-BFE0-47A6-9139-835C70541DD3}">
      <dgm:prSet phldrT="Add an event" phldr="0"/>
      <dgm:spPr/>
      <dgm:t>
        <a:bodyPr/>
        <a:lstStyle/>
        <a:p>
          <a:r>
            <a:rPr lang="en-US"/>
            <a:t>Application Submitted</a:t>
          </a:r>
        </a:p>
      </dgm:t>
    </dgm:pt>
    <dgm:pt modelId="{FDC6597A-DC9B-4F27-B9C9-B39BA31F8C25}" type="parTrans" cxnId="{8446D129-A273-4628-8287-1FBC931C6A44}">
      <dgm:prSet/>
      <dgm:spPr/>
      <dgm:t>
        <a:bodyPr/>
        <a:lstStyle/>
        <a:p>
          <a:endParaRPr lang="en-US"/>
        </a:p>
      </dgm:t>
    </dgm:pt>
    <dgm:pt modelId="{F62FCA8C-69BE-4504-80F8-2B006B5290A0}" type="sibTrans" cxnId="{8446D129-A273-4628-8287-1FBC931C6A44}">
      <dgm:prSet/>
      <dgm:spPr/>
      <dgm:t>
        <a:bodyPr/>
        <a:lstStyle/>
        <a:p>
          <a:endParaRPr lang="en-US"/>
        </a:p>
      </dgm:t>
    </dgm:pt>
    <dgm:pt modelId="{57E12B83-F7B0-4C52-BF48-174DF2D8CFA9}">
      <dgm:prSet phldrT="Add an event" phldr="0"/>
      <dgm:spPr/>
      <dgm:t>
        <a:bodyPr/>
        <a:lstStyle/>
        <a:p>
          <a:r>
            <a:rPr lang="en-US"/>
            <a:t>Application Accepted</a:t>
          </a:r>
        </a:p>
      </dgm:t>
    </dgm:pt>
    <dgm:pt modelId="{2EF9775E-CD3D-4272-8596-9518F7C0A0A9}" type="parTrans" cxnId="{6DBCD1DB-8672-44C3-A116-6CE98DDAE287}">
      <dgm:prSet/>
      <dgm:spPr/>
      <dgm:t>
        <a:bodyPr/>
        <a:lstStyle/>
        <a:p>
          <a:endParaRPr lang="en-US"/>
        </a:p>
      </dgm:t>
    </dgm:pt>
    <dgm:pt modelId="{E699CA88-E934-4673-A7EE-6DC8A0AE570B}" type="sibTrans" cxnId="{6DBCD1DB-8672-44C3-A116-6CE98DDAE287}">
      <dgm:prSet/>
      <dgm:spPr/>
      <dgm:t>
        <a:bodyPr/>
        <a:lstStyle/>
        <a:p>
          <a:endParaRPr lang="en-US"/>
        </a:p>
      </dgm:t>
    </dgm:pt>
    <dgm:pt modelId="{669E8245-B498-4A98-AEDE-856707055201}">
      <dgm:prSet phldrT="Add an event" phldr="0"/>
      <dgm:spPr/>
      <dgm:t>
        <a:bodyPr/>
        <a:lstStyle/>
        <a:p>
          <a:r>
            <a:rPr lang="en-US"/>
            <a:t>Complete 3 Practices</a:t>
          </a:r>
        </a:p>
      </dgm:t>
    </dgm:pt>
    <dgm:pt modelId="{F2B08FA1-285C-40FE-AFF3-89199ADE04C0}" type="parTrans" cxnId="{E89E0357-18E8-467F-8F02-35CEB2314DE2}">
      <dgm:prSet/>
      <dgm:spPr/>
      <dgm:t>
        <a:bodyPr/>
        <a:lstStyle/>
        <a:p>
          <a:endParaRPr lang="en-US"/>
        </a:p>
      </dgm:t>
    </dgm:pt>
    <dgm:pt modelId="{38DBDE51-90FC-42F1-859A-0567DCF9A9F2}" type="sibTrans" cxnId="{E89E0357-18E8-467F-8F02-35CEB2314DE2}">
      <dgm:prSet/>
      <dgm:spPr/>
      <dgm:t>
        <a:bodyPr/>
        <a:lstStyle/>
        <a:p>
          <a:endParaRPr lang="en-US"/>
        </a:p>
      </dgm:t>
    </dgm:pt>
    <dgm:pt modelId="{9E269BFC-D012-4F0F-A5D0-C0B1DEED1FF8}">
      <dgm:prSet phldrT="Add an event" phldr="0"/>
      <dgm:spPr/>
      <dgm:t>
        <a:bodyPr/>
        <a:lstStyle/>
        <a:p>
          <a:r>
            <a:rPr lang="en-US"/>
            <a:t>Complete 3 Practice Worksheets</a:t>
          </a:r>
        </a:p>
      </dgm:t>
    </dgm:pt>
    <dgm:pt modelId="{043BABFC-655B-43E5-8A65-5B1E670A70F8}" type="parTrans" cxnId="{C420E239-D5C1-4961-A204-4047A8567F1E}">
      <dgm:prSet/>
      <dgm:spPr/>
      <dgm:t>
        <a:bodyPr/>
        <a:lstStyle/>
        <a:p>
          <a:endParaRPr lang="en-US"/>
        </a:p>
      </dgm:t>
    </dgm:pt>
    <dgm:pt modelId="{5D3984EB-6086-41F3-B7BE-0B31D93DC755}" type="sibTrans" cxnId="{C420E239-D5C1-4961-A204-4047A8567F1E}">
      <dgm:prSet/>
      <dgm:spPr/>
      <dgm:t>
        <a:bodyPr/>
        <a:lstStyle/>
        <a:p>
          <a:endParaRPr lang="en-US"/>
        </a:p>
      </dgm:t>
    </dgm:pt>
    <dgm:pt modelId="{3D7A976C-7E91-4792-AFAE-A9A1F64DFEBB}">
      <dgm:prSet phldrT="Add an event" phldr="0"/>
      <dgm:spPr/>
      <dgm:t>
        <a:bodyPr/>
        <a:lstStyle/>
        <a:p>
          <a:r>
            <a:rPr lang="en-US"/>
            <a:t>Complete Exit Surveys</a:t>
          </a:r>
        </a:p>
      </dgm:t>
    </dgm:pt>
    <dgm:pt modelId="{53AA0E52-BCE5-402A-83DF-6A61AA99430F}" type="parTrans" cxnId="{4C530380-77ED-4C48-BADA-78061266495E}">
      <dgm:prSet/>
      <dgm:spPr/>
      <dgm:t>
        <a:bodyPr/>
        <a:lstStyle/>
        <a:p>
          <a:endParaRPr lang="en-US"/>
        </a:p>
      </dgm:t>
    </dgm:pt>
    <dgm:pt modelId="{CF5E6C43-379D-41F3-9E7D-7B26EDBF61D1}" type="sibTrans" cxnId="{4C530380-77ED-4C48-BADA-78061266495E}">
      <dgm:prSet/>
      <dgm:spPr/>
      <dgm:t>
        <a:bodyPr/>
        <a:lstStyle/>
        <a:p>
          <a:endParaRPr lang="en-US"/>
        </a:p>
      </dgm:t>
    </dgm:pt>
    <dgm:pt modelId="{A3BF115C-6059-41D9-ADD6-5726DFEFF13D}">
      <dgm:prSet phldrT="Add an event" phldr="0"/>
      <dgm:spPr/>
      <dgm:t>
        <a:bodyPr/>
        <a:lstStyle/>
        <a:p>
          <a:r>
            <a:rPr lang="en-US"/>
            <a:t>Pasture and Hay Planting</a:t>
          </a:r>
        </a:p>
      </dgm:t>
    </dgm:pt>
    <dgm:pt modelId="{EBA7B9A5-60D5-414A-81E9-A532FC2E44D2}" type="parTrans" cxnId="{38C082BE-BCE1-45B7-BEE9-AA3D74031971}">
      <dgm:prSet/>
      <dgm:spPr/>
      <dgm:t>
        <a:bodyPr/>
        <a:lstStyle/>
        <a:p>
          <a:endParaRPr lang="en-US"/>
        </a:p>
      </dgm:t>
    </dgm:pt>
    <dgm:pt modelId="{7CD7B120-818D-4011-8493-1BF74CDFB353}" type="sibTrans" cxnId="{38C082BE-BCE1-45B7-BEE9-AA3D74031971}">
      <dgm:prSet/>
      <dgm:spPr/>
      <dgm:t>
        <a:bodyPr/>
        <a:lstStyle/>
        <a:p>
          <a:endParaRPr lang="en-US"/>
        </a:p>
      </dgm:t>
    </dgm:pt>
    <dgm:pt modelId="{35B7419F-B135-483C-9C44-2713C2FA20E0}">
      <dgm:prSet phldrT="Add an event" phldr="0"/>
      <dgm:spPr/>
      <dgm:t>
        <a:bodyPr/>
        <a:lstStyle/>
        <a:p>
          <a:r>
            <a:rPr lang="en-US"/>
            <a:t>Nutrient Management</a:t>
          </a:r>
        </a:p>
      </dgm:t>
    </dgm:pt>
    <dgm:pt modelId="{8FB150F7-43A7-4CC1-A0EA-CE7A6839BEEE}" type="parTrans" cxnId="{036513CD-0ABB-4AFD-948D-3BF0EB83EF6A}">
      <dgm:prSet/>
      <dgm:spPr/>
      <dgm:t>
        <a:bodyPr/>
        <a:lstStyle/>
        <a:p>
          <a:endParaRPr lang="en-US"/>
        </a:p>
      </dgm:t>
    </dgm:pt>
    <dgm:pt modelId="{AC84CD1E-0AC4-4980-836A-62F7509C4C63}" type="sibTrans" cxnId="{036513CD-0ABB-4AFD-948D-3BF0EB83EF6A}">
      <dgm:prSet/>
      <dgm:spPr/>
      <dgm:t>
        <a:bodyPr/>
        <a:lstStyle/>
        <a:p>
          <a:endParaRPr lang="en-US"/>
        </a:p>
      </dgm:t>
    </dgm:pt>
    <dgm:pt modelId="{E472AE35-37EC-4150-B01F-4CA22E455E63}">
      <dgm:prSet phldrT="Add an event" phldr="0"/>
      <dgm:spPr/>
      <dgm:t>
        <a:bodyPr/>
        <a:lstStyle/>
        <a:p>
          <a:r>
            <a:rPr lang="en-US"/>
            <a:t>Grazing Management</a:t>
          </a:r>
        </a:p>
      </dgm:t>
    </dgm:pt>
    <dgm:pt modelId="{D49BAD05-CCF5-4775-A42C-D9485F10AE7E}" type="parTrans" cxnId="{1FB5C3A9-36BF-47F9-B1DB-05C5D62D4600}">
      <dgm:prSet/>
      <dgm:spPr/>
      <dgm:t>
        <a:bodyPr/>
        <a:lstStyle/>
        <a:p>
          <a:endParaRPr lang="en-US"/>
        </a:p>
      </dgm:t>
    </dgm:pt>
    <dgm:pt modelId="{CDAADEE0-B1E7-4D0A-AD52-B933A218FD4A}" type="sibTrans" cxnId="{1FB5C3A9-36BF-47F9-B1DB-05C5D62D4600}">
      <dgm:prSet/>
      <dgm:spPr/>
      <dgm:t>
        <a:bodyPr/>
        <a:lstStyle/>
        <a:p>
          <a:endParaRPr lang="en-US"/>
        </a:p>
      </dgm:t>
    </dgm:pt>
    <dgm:pt modelId="{4D30B194-AA74-4C7C-9837-E5A9EA1435D5}" type="pres">
      <dgm:prSet presAssocID="{DA7EA30F-F4A4-4144-A129-AC9477A87ADB}" presName="Name0" presStyleCnt="0">
        <dgm:presLayoutVars>
          <dgm:dir/>
        </dgm:presLayoutVars>
      </dgm:prSet>
      <dgm:spPr/>
    </dgm:pt>
    <dgm:pt modelId="{AC839586-87FB-4116-AB1D-DA647D7B944F}" type="pres">
      <dgm:prSet presAssocID="{0C448A1A-BFE0-47A6-9139-835C70541DD3}" presName="parComposite" presStyleCnt="0"/>
      <dgm:spPr/>
    </dgm:pt>
    <dgm:pt modelId="{3B208718-F6BD-451B-8931-D7A307E3A483}" type="pres">
      <dgm:prSet presAssocID="{0C448A1A-BFE0-47A6-9139-835C70541DD3}" presName="parBigCircle" presStyleLbl="node0" presStyleIdx="0" presStyleCnt="5"/>
      <dgm:spPr>
        <a:solidFill>
          <a:schemeClr val="accent6"/>
        </a:solidFill>
      </dgm:spPr>
    </dgm:pt>
    <dgm:pt modelId="{877153D6-491E-4469-8343-9780C52EC7ED}" type="pres">
      <dgm:prSet presAssocID="{0C448A1A-BFE0-47A6-9139-835C70541DD3}" presName="parTx" presStyleLbl="revTx" presStyleIdx="0" presStyleCnt="11"/>
      <dgm:spPr/>
    </dgm:pt>
    <dgm:pt modelId="{85758B1F-8C69-40DB-AE94-42AE5209A212}" type="pres">
      <dgm:prSet presAssocID="{0C448A1A-BFE0-47A6-9139-835C70541DD3}" presName="bSpace" presStyleCnt="0"/>
      <dgm:spPr/>
    </dgm:pt>
    <dgm:pt modelId="{D10BA7D1-080B-4538-BF8E-9B1810E0B4C5}" type="pres">
      <dgm:prSet presAssocID="{0C448A1A-BFE0-47A6-9139-835C70541DD3}" presName="parBackupNorm" presStyleCnt="0"/>
      <dgm:spPr/>
    </dgm:pt>
    <dgm:pt modelId="{57D871AB-8121-48BA-80F7-C0337448907E}" type="pres">
      <dgm:prSet presAssocID="{F62FCA8C-69BE-4504-80F8-2B006B5290A0}" presName="parSpace" presStyleCnt="0"/>
      <dgm:spPr/>
    </dgm:pt>
    <dgm:pt modelId="{D759691C-49BB-4C1F-ACFA-FEA946312377}" type="pres">
      <dgm:prSet presAssocID="{57E12B83-F7B0-4C52-BF48-174DF2D8CFA9}" presName="parComposite" presStyleCnt="0"/>
      <dgm:spPr/>
    </dgm:pt>
    <dgm:pt modelId="{FF3C7CBE-8D8F-4104-B793-C534D2956889}" type="pres">
      <dgm:prSet presAssocID="{57E12B83-F7B0-4C52-BF48-174DF2D8CFA9}" presName="parBigCircle" presStyleLbl="node0" presStyleIdx="1" presStyleCnt="5"/>
      <dgm:spPr>
        <a:solidFill>
          <a:schemeClr val="accent6"/>
        </a:solidFill>
      </dgm:spPr>
    </dgm:pt>
    <dgm:pt modelId="{C46E56E2-5DC8-4EC6-8147-4246C3CA1CDF}" type="pres">
      <dgm:prSet presAssocID="{57E12B83-F7B0-4C52-BF48-174DF2D8CFA9}" presName="parTx" presStyleLbl="revTx" presStyleIdx="1" presStyleCnt="11"/>
      <dgm:spPr/>
    </dgm:pt>
    <dgm:pt modelId="{26DD39CE-B1A7-45A6-A17A-38BC74A9EACD}" type="pres">
      <dgm:prSet presAssocID="{57E12B83-F7B0-4C52-BF48-174DF2D8CFA9}" presName="bSpace" presStyleCnt="0"/>
      <dgm:spPr/>
    </dgm:pt>
    <dgm:pt modelId="{9D7674C7-6148-43B0-A728-9BF73C655B5A}" type="pres">
      <dgm:prSet presAssocID="{57E12B83-F7B0-4C52-BF48-174DF2D8CFA9}" presName="parBackupNorm" presStyleCnt="0"/>
      <dgm:spPr/>
    </dgm:pt>
    <dgm:pt modelId="{91774716-815C-44B7-AFA7-C8679C8AFD6C}" type="pres">
      <dgm:prSet presAssocID="{E699CA88-E934-4673-A7EE-6DC8A0AE570B}" presName="parSpace" presStyleCnt="0"/>
      <dgm:spPr/>
    </dgm:pt>
    <dgm:pt modelId="{386388D6-04BE-42A5-9BCB-3718ED23420F}" type="pres">
      <dgm:prSet presAssocID="{669E8245-B498-4A98-AEDE-856707055201}" presName="parComposite" presStyleCnt="0"/>
      <dgm:spPr/>
    </dgm:pt>
    <dgm:pt modelId="{3C9C8EE4-DB9F-4F4B-B11B-2757D3C866BB}" type="pres">
      <dgm:prSet presAssocID="{669E8245-B498-4A98-AEDE-856707055201}" presName="parBigCircle" presStyleLbl="node0" presStyleIdx="2" presStyleCnt="5"/>
      <dgm:spPr>
        <a:solidFill>
          <a:schemeClr val="accent6"/>
        </a:solidFill>
      </dgm:spPr>
    </dgm:pt>
    <dgm:pt modelId="{AA6C3D09-6A47-4494-A2A2-8C0653CEEBE9}" type="pres">
      <dgm:prSet presAssocID="{669E8245-B498-4A98-AEDE-856707055201}" presName="parTx" presStyleLbl="revTx" presStyleIdx="2" presStyleCnt="11"/>
      <dgm:spPr/>
    </dgm:pt>
    <dgm:pt modelId="{978BEA36-624C-4319-AFB4-99972FBA5A73}" type="pres">
      <dgm:prSet presAssocID="{669E8245-B498-4A98-AEDE-856707055201}" presName="bSpace" presStyleCnt="0"/>
      <dgm:spPr/>
    </dgm:pt>
    <dgm:pt modelId="{55FB654A-3EAE-4C86-AF20-D26F2CA0CC02}" type="pres">
      <dgm:prSet presAssocID="{669E8245-B498-4A98-AEDE-856707055201}" presName="parBackupNorm" presStyleCnt="0"/>
      <dgm:spPr/>
    </dgm:pt>
    <dgm:pt modelId="{1512AE96-91AB-493A-B616-5BDACC004D72}" type="pres">
      <dgm:prSet presAssocID="{38DBDE51-90FC-42F1-859A-0567DCF9A9F2}" presName="parSpace" presStyleCnt="0"/>
      <dgm:spPr/>
    </dgm:pt>
    <dgm:pt modelId="{B321C742-EB01-4DB8-BB23-B54E18B884AA}" type="pres">
      <dgm:prSet presAssocID="{A3BF115C-6059-41D9-ADD6-5726DFEFF13D}" presName="desBackupLeftNorm" presStyleCnt="0"/>
      <dgm:spPr/>
    </dgm:pt>
    <dgm:pt modelId="{8844AF82-D28F-4259-9088-DAC8D6EB1AAC}" type="pres">
      <dgm:prSet presAssocID="{A3BF115C-6059-41D9-ADD6-5726DFEFF13D}" presName="desComposite" presStyleCnt="0"/>
      <dgm:spPr/>
    </dgm:pt>
    <dgm:pt modelId="{909B5B3D-C532-4C21-AE1D-BBEDBF299837}" type="pres">
      <dgm:prSet presAssocID="{A3BF115C-6059-41D9-ADD6-5726DFEFF13D}" presName="desCircle" presStyleLbl="node1" presStyleIdx="0" presStyleCnt="3"/>
      <dgm:spPr>
        <a:solidFill>
          <a:schemeClr val="accent6"/>
        </a:solidFill>
      </dgm:spPr>
    </dgm:pt>
    <dgm:pt modelId="{18EC1F46-64D7-4011-ABB3-8CEF71415D7A}" type="pres">
      <dgm:prSet presAssocID="{A3BF115C-6059-41D9-ADD6-5726DFEFF13D}" presName="chTx" presStyleLbl="revTx" presStyleIdx="3" presStyleCnt="11"/>
      <dgm:spPr/>
    </dgm:pt>
    <dgm:pt modelId="{69372333-7A5D-4FB1-A99D-E2CCD02FE651}" type="pres">
      <dgm:prSet presAssocID="{A3BF115C-6059-41D9-ADD6-5726DFEFF13D}" presName="desTx" presStyleLbl="revTx" presStyleIdx="4" presStyleCnt="11">
        <dgm:presLayoutVars>
          <dgm:bulletEnabled val="1"/>
        </dgm:presLayoutVars>
      </dgm:prSet>
      <dgm:spPr/>
    </dgm:pt>
    <dgm:pt modelId="{A419A920-5F9F-47C9-87F9-8679B1C2BABA}" type="pres">
      <dgm:prSet presAssocID="{A3BF115C-6059-41D9-ADD6-5726DFEFF13D}" presName="desBackupRightNorm" presStyleCnt="0"/>
      <dgm:spPr/>
    </dgm:pt>
    <dgm:pt modelId="{283ED342-8012-40CE-81A0-0A4D6E032AB2}" type="pres">
      <dgm:prSet presAssocID="{7CD7B120-818D-4011-8493-1BF74CDFB353}" presName="desSpace" presStyleCnt="0"/>
      <dgm:spPr/>
    </dgm:pt>
    <dgm:pt modelId="{4E87B6B5-B528-4F7E-BD6C-1F1BD6549FD5}" type="pres">
      <dgm:prSet presAssocID="{35B7419F-B135-483C-9C44-2713C2FA20E0}" presName="desBackupLeftNorm" presStyleCnt="0"/>
      <dgm:spPr/>
    </dgm:pt>
    <dgm:pt modelId="{CA0B8F86-1124-45A4-ABC1-637BB0A3D3E8}" type="pres">
      <dgm:prSet presAssocID="{35B7419F-B135-483C-9C44-2713C2FA20E0}" presName="desComposite" presStyleCnt="0"/>
      <dgm:spPr/>
    </dgm:pt>
    <dgm:pt modelId="{343239AE-9432-480C-8C7A-2E32B0E8B942}" type="pres">
      <dgm:prSet presAssocID="{35B7419F-B135-483C-9C44-2713C2FA20E0}" presName="desCircle" presStyleLbl="node1" presStyleIdx="1" presStyleCnt="3"/>
      <dgm:spPr>
        <a:solidFill>
          <a:schemeClr val="accent6"/>
        </a:solidFill>
      </dgm:spPr>
    </dgm:pt>
    <dgm:pt modelId="{EBCB3FEA-96E4-45CD-A076-5516A14FF0EC}" type="pres">
      <dgm:prSet presAssocID="{35B7419F-B135-483C-9C44-2713C2FA20E0}" presName="chTx" presStyleLbl="revTx" presStyleIdx="5" presStyleCnt="11"/>
      <dgm:spPr/>
    </dgm:pt>
    <dgm:pt modelId="{11F2262E-D4C1-4424-A9E7-65DC146A00EA}" type="pres">
      <dgm:prSet presAssocID="{35B7419F-B135-483C-9C44-2713C2FA20E0}" presName="desTx" presStyleLbl="revTx" presStyleIdx="6" presStyleCnt="11">
        <dgm:presLayoutVars>
          <dgm:bulletEnabled val="1"/>
        </dgm:presLayoutVars>
      </dgm:prSet>
      <dgm:spPr/>
    </dgm:pt>
    <dgm:pt modelId="{8E3313A9-EC84-4372-8D94-9683943D0370}" type="pres">
      <dgm:prSet presAssocID="{35B7419F-B135-483C-9C44-2713C2FA20E0}" presName="desBackupRightNorm" presStyleCnt="0"/>
      <dgm:spPr/>
    </dgm:pt>
    <dgm:pt modelId="{B3DDCB24-F98E-4EC2-95E0-DC1E3FC0B46C}" type="pres">
      <dgm:prSet presAssocID="{AC84CD1E-0AC4-4980-836A-62F7509C4C63}" presName="desSpace" presStyleCnt="0"/>
      <dgm:spPr/>
    </dgm:pt>
    <dgm:pt modelId="{1DDE5860-1368-422E-A182-99D72CD9C804}" type="pres">
      <dgm:prSet presAssocID="{E472AE35-37EC-4150-B01F-4CA22E455E63}" presName="desBackupLeftNorm" presStyleCnt="0"/>
      <dgm:spPr/>
    </dgm:pt>
    <dgm:pt modelId="{E773956D-3993-4F95-913F-269CD7D618C2}" type="pres">
      <dgm:prSet presAssocID="{E472AE35-37EC-4150-B01F-4CA22E455E63}" presName="desComposite" presStyleCnt="0"/>
      <dgm:spPr/>
    </dgm:pt>
    <dgm:pt modelId="{855DC603-3713-40B4-B394-A9DFC6ACB656}" type="pres">
      <dgm:prSet presAssocID="{E472AE35-37EC-4150-B01F-4CA22E455E63}" presName="desCircle" presStyleLbl="node1" presStyleIdx="2" presStyleCnt="3"/>
      <dgm:spPr>
        <a:solidFill>
          <a:schemeClr val="accent6"/>
        </a:solidFill>
      </dgm:spPr>
    </dgm:pt>
    <dgm:pt modelId="{5E800E0D-9BB9-492A-8661-66A466B186DD}" type="pres">
      <dgm:prSet presAssocID="{E472AE35-37EC-4150-B01F-4CA22E455E63}" presName="chTx" presStyleLbl="revTx" presStyleIdx="7" presStyleCnt="11"/>
      <dgm:spPr/>
    </dgm:pt>
    <dgm:pt modelId="{140477AE-50F8-4C65-9C23-1FCD5F765056}" type="pres">
      <dgm:prSet presAssocID="{E472AE35-37EC-4150-B01F-4CA22E455E63}" presName="desTx" presStyleLbl="revTx" presStyleIdx="8" presStyleCnt="11">
        <dgm:presLayoutVars>
          <dgm:bulletEnabled val="1"/>
        </dgm:presLayoutVars>
      </dgm:prSet>
      <dgm:spPr/>
    </dgm:pt>
    <dgm:pt modelId="{DF7C1170-015B-4184-B192-4EEBB52214A9}" type="pres">
      <dgm:prSet presAssocID="{E472AE35-37EC-4150-B01F-4CA22E455E63}" presName="desBackupRightNorm" presStyleCnt="0"/>
      <dgm:spPr/>
    </dgm:pt>
    <dgm:pt modelId="{7C32FA0B-9B15-43EF-887B-A4203E0AB6AE}" type="pres">
      <dgm:prSet presAssocID="{CDAADEE0-B1E7-4D0A-AD52-B933A218FD4A}" presName="desSpace" presStyleCnt="0"/>
      <dgm:spPr/>
    </dgm:pt>
    <dgm:pt modelId="{4CD0A026-52C9-4BC6-AA67-672EAAD368A6}" type="pres">
      <dgm:prSet presAssocID="{9E269BFC-D012-4F0F-A5D0-C0B1DEED1FF8}" presName="parComposite" presStyleCnt="0"/>
      <dgm:spPr/>
    </dgm:pt>
    <dgm:pt modelId="{1B5013DF-59EB-44E5-9118-B3731DDC80DF}" type="pres">
      <dgm:prSet presAssocID="{9E269BFC-D012-4F0F-A5D0-C0B1DEED1FF8}" presName="parBigCircle" presStyleLbl="node0" presStyleIdx="3" presStyleCnt="5"/>
      <dgm:spPr/>
    </dgm:pt>
    <dgm:pt modelId="{64B3BA24-0C94-44EC-9F7C-DE40013046E4}" type="pres">
      <dgm:prSet presAssocID="{9E269BFC-D012-4F0F-A5D0-C0B1DEED1FF8}" presName="parTx" presStyleLbl="revTx" presStyleIdx="9" presStyleCnt="11"/>
      <dgm:spPr/>
    </dgm:pt>
    <dgm:pt modelId="{DF6C52F5-560C-454D-B0E5-5BEDEA798994}" type="pres">
      <dgm:prSet presAssocID="{9E269BFC-D012-4F0F-A5D0-C0B1DEED1FF8}" presName="bSpace" presStyleCnt="0"/>
      <dgm:spPr/>
    </dgm:pt>
    <dgm:pt modelId="{B17B5C9B-2C0F-40D6-9A64-C92DA3FF728B}" type="pres">
      <dgm:prSet presAssocID="{9E269BFC-D012-4F0F-A5D0-C0B1DEED1FF8}" presName="parBackupNorm" presStyleCnt="0"/>
      <dgm:spPr/>
    </dgm:pt>
    <dgm:pt modelId="{EA79B7FF-9336-41D7-8D3A-87790C50DD55}" type="pres">
      <dgm:prSet presAssocID="{5D3984EB-6086-41F3-B7BE-0B31D93DC755}" presName="parSpace" presStyleCnt="0"/>
      <dgm:spPr/>
    </dgm:pt>
    <dgm:pt modelId="{1AE44AAE-0D34-4D2F-98F5-D7BF9C491718}" type="pres">
      <dgm:prSet presAssocID="{3D7A976C-7E91-4792-AFAE-A9A1F64DFEBB}" presName="parComposite" presStyleCnt="0"/>
      <dgm:spPr/>
    </dgm:pt>
    <dgm:pt modelId="{79668A34-8D07-4C28-BB5D-8454BE6E4BDF}" type="pres">
      <dgm:prSet presAssocID="{3D7A976C-7E91-4792-AFAE-A9A1F64DFEBB}" presName="parBigCircle" presStyleLbl="node0" presStyleIdx="4" presStyleCnt="5"/>
      <dgm:spPr/>
    </dgm:pt>
    <dgm:pt modelId="{308C8A9B-91FD-4034-96CE-1DF7607A7824}" type="pres">
      <dgm:prSet presAssocID="{3D7A976C-7E91-4792-AFAE-A9A1F64DFEBB}" presName="parTx" presStyleLbl="revTx" presStyleIdx="10" presStyleCnt="11"/>
      <dgm:spPr/>
    </dgm:pt>
    <dgm:pt modelId="{B9FBEEDC-900D-4257-8948-A4662CB4263E}" type="pres">
      <dgm:prSet presAssocID="{3D7A976C-7E91-4792-AFAE-A9A1F64DFEBB}" presName="bSpace" presStyleCnt="0"/>
      <dgm:spPr/>
    </dgm:pt>
    <dgm:pt modelId="{4816B80C-A751-4F9E-A1BC-62915B8EF306}" type="pres">
      <dgm:prSet presAssocID="{3D7A976C-7E91-4792-AFAE-A9A1F64DFEBB}" presName="parBackupNorm" presStyleCnt="0"/>
      <dgm:spPr/>
    </dgm:pt>
    <dgm:pt modelId="{8636C91A-3740-4723-AFF3-490C3483F65A}" type="pres">
      <dgm:prSet presAssocID="{CF5E6C43-379D-41F3-9E7D-7B26EDBF61D1}" presName="parSpace" presStyleCnt="0"/>
      <dgm:spPr/>
    </dgm:pt>
  </dgm:ptLst>
  <dgm:cxnLst>
    <dgm:cxn modelId="{9DBE4B27-B75D-44BA-8D13-77CB6F3C84B0}" type="presOf" srcId="{669E8245-B498-4A98-AEDE-856707055201}" destId="{AA6C3D09-6A47-4494-A2A2-8C0653CEEBE9}" srcOrd="0" destOrd="0" presId="urn:microsoft.com/office/officeart/2008/layout/CircleAccentTimeline"/>
    <dgm:cxn modelId="{8446D129-A273-4628-8287-1FBC931C6A44}" srcId="{DA7EA30F-F4A4-4144-A129-AC9477A87ADB}" destId="{0C448A1A-BFE0-47A6-9139-835C70541DD3}" srcOrd="0" destOrd="0" parTransId="{FDC6597A-DC9B-4F27-B9C9-B39BA31F8C25}" sibTransId="{F62FCA8C-69BE-4504-80F8-2B006B5290A0}"/>
    <dgm:cxn modelId="{C420E239-D5C1-4961-A204-4047A8567F1E}" srcId="{DA7EA30F-F4A4-4144-A129-AC9477A87ADB}" destId="{9E269BFC-D012-4F0F-A5D0-C0B1DEED1FF8}" srcOrd="3" destOrd="0" parTransId="{043BABFC-655B-43E5-8A65-5B1E670A70F8}" sibTransId="{5D3984EB-6086-41F3-B7BE-0B31D93DC755}"/>
    <dgm:cxn modelId="{C553E648-B372-4775-BAB5-33C9A43417AA}" type="presOf" srcId="{3D7A976C-7E91-4792-AFAE-A9A1F64DFEBB}" destId="{308C8A9B-91FD-4034-96CE-1DF7607A7824}" srcOrd="0" destOrd="0" presId="urn:microsoft.com/office/officeart/2008/layout/CircleAccentTimeline"/>
    <dgm:cxn modelId="{ADFC2772-8E37-48AF-8257-66F6CD0D42BA}" type="presOf" srcId="{0C448A1A-BFE0-47A6-9139-835C70541DD3}" destId="{877153D6-491E-4469-8343-9780C52EC7ED}" srcOrd="0" destOrd="0" presId="urn:microsoft.com/office/officeart/2008/layout/CircleAccentTimeline"/>
    <dgm:cxn modelId="{13666B73-D9CF-4768-810F-3A408FDF8DEA}" type="presOf" srcId="{57E12B83-F7B0-4C52-BF48-174DF2D8CFA9}" destId="{C46E56E2-5DC8-4EC6-8147-4246C3CA1CDF}" srcOrd="0" destOrd="0" presId="urn:microsoft.com/office/officeart/2008/layout/CircleAccentTimeline"/>
    <dgm:cxn modelId="{E89E0357-18E8-467F-8F02-35CEB2314DE2}" srcId="{DA7EA30F-F4A4-4144-A129-AC9477A87ADB}" destId="{669E8245-B498-4A98-AEDE-856707055201}" srcOrd="2" destOrd="0" parTransId="{F2B08FA1-285C-40FE-AFF3-89199ADE04C0}" sibTransId="{38DBDE51-90FC-42F1-859A-0567DCF9A9F2}"/>
    <dgm:cxn modelId="{4C530380-77ED-4C48-BADA-78061266495E}" srcId="{DA7EA30F-F4A4-4144-A129-AC9477A87ADB}" destId="{3D7A976C-7E91-4792-AFAE-A9A1F64DFEBB}" srcOrd="4" destOrd="0" parTransId="{53AA0E52-BCE5-402A-83DF-6A61AA99430F}" sibTransId="{CF5E6C43-379D-41F3-9E7D-7B26EDBF61D1}"/>
    <dgm:cxn modelId="{A3C4EB89-74A9-430D-BC1C-BC1AE60EB3AD}" type="presOf" srcId="{35B7419F-B135-483C-9C44-2713C2FA20E0}" destId="{EBCB3FEA-96E4-45CD-A076-5516A14FF0EC}" srcOrd="0" destOrd="0" presId="urn:microsoft.com/office/officeart/2008/layout/CircleAccentTimeline"/>
    <dgm:cxn modelId="{1EB4788C-2C66-45D6-B812-D3F0949C4518}" type="presOf" srcId="{DA7EA30F-F4A4-4144-A129-AC9477A87ADB}" destId="{4D30B194-AA74-4C7C-9837-E5A9EA1435D5}" srcOrd="0" destOrd="0" presId="urn:microsoft.com/office/officeart/2008/layout/CircleAccentTimeline"/>
    <dgm:cxn modelId="{1FB5C3A9-36BF-47F9-B1DB-05C5D62D4600}" srcId="{669E8245-B498-4A98-AEDE-856707055201}" destId="{E472AE35-37EC-4150-B01F-4CA22E455E63}" srcOrd="2" destOrd="0" parTransId="{D49BAD05-CCF5-4775-A42C-D9485F10AE7E}" sibTransId="{CDAADEE0-B1E7-4D0A-AD52-B933A218FD4A}"/>
    <dgm:cxn modelId="{FCB572B4-FF4F-4750-8CB7-114193CA8391}" type="presOf" srcId="{A3BF115C-6059-41D9-ADD6-5726DFEFF13D}" destId="{18EC1F46-64D7-4011-ABB3-8CEF71415D7A}" srcOrd="0" destOrd="0" presId="urn:microsoft.com/office/officeart/2008/layout/CircleAccentTimeline"/>
    <dgm:cxn modelId="{38C082BE-BCE1-45B7-BEE9-AA3D74031971}" srcId="{669E8245-B498-4A98-AEDE-856707055201}" destId="{A3BF115C-6059-41D9-ADD6-5726DFEFF13D}" srcOrd="0" destOrd="0" parTransId="{EBA7B9A5-60D5-414A-81E9-A532FC2E44D2}" sibTransId="{7CD7B120-818D-4011-8493-1BF74CDFB353}"/>
    <dgm:cxn modelId="{CDD1E3BE-993B-4B4F-BF94-CEB857F72B37}" type="presOf" srcId="{9E269BFC-D012-4F0F-A5D0-C0B1DEED1FF8}" destId="{64B3BA24-0C94-44EC-9F7C-DE40013046E4}" srcOrd="0" destOrd="0" presId="urn:microsoft.com/office/officeart/2008/layout/CircleAccentTimeline"/>
    <dgm:cxn modelId="{036513CD-0ABB-4AFD-948D-3BF0EB83EF6A}" srcId="{669E8245-B498-4A98-AEDE-856707055201}" destId="{35B7419F-B135-483C-9C44-2713C2FA20E0}" srcOrd="1" destOrd="0" parTransId="{8FB150F7-43A7-4CC1-A0EA-CE7A6839BEEE}" sibTransId="{AC84CD1E-0AC4-4980-836A-62F7509C4C63}"/>
    <dgm:cxn modelId="{6DBCD1DB-8672-44C3-A116-6CE98DDAE287}" srcId="{DA7EA30F-F4A4-4144-A129-AC9477A87ADB}" destId="{57E12B83-F7B0-4C52-BF48-174DF2D8CFA9}" srcOrd="1" destOrd="0" parTransId="{2EF9775E-CD3D-4272-8596-9518F7C0A0A9}" sibTransId="{E699CA88-E934-4673-A7EE-6DC8A0AE570B}"/>
    <dgm:cxn modelId="{9438A2F9-622E-4AD5-A1D8-4B581F630ECC}" type="presOf" srcId="{E472AE35-37EC-4150-B01F-4CA22E455E63}" destId="{5E800E0D-9BB9-492A-8661-66A466B186DD}" srcOrd="0" destOrd="0" presId="urn:microsoft.com/office/officeart/2008/layout/CircleAccentTimeline"/>
    <dgm:cxn modelId="{D3DC6ED4-93FC-44A2-816F-5F688B8B23FD}" type="presParOf" srcId="{4D30B194-AA74-4C7C-9837-E5A9EA1435D5}" destId="{AC839586-87FB-4116-AB1D-DA647D7B944F}" srcOrd="0" destOrd="0" presId="urn:microsoft.com/office/officeart/2008/layout/CircleAccentTimeline"/>
    <dgm:cxn modelId="{B0490835-C730-4934-BD33-86990C197150}" type="presParOf" srcId="{AC839586-87FB-4116-AB1D-DA647D7B944F}" destId="{3B208718-F6BD-451B-8931-D7A307E3A483}" srcOrd="0" destOrd="0" presId="urn:microsoft.com/office/officeart/2008/layout/CircleAccentTimeline"/>
    <dgm:cxn modelId="{C0721751-00BF-42D2-A87C-2E6403A37617}" type="presParOf" srcId="{AC839586-87FB-4116-AB1D-DA647D7B944F}" destId="{877153D6-491E-4469-8343-9780C52EC7ED}" srcOrd="1" destOrd="0" presId="urn:microsoft.com/office/officeart/2008/layout/CircleAccentTimeline"/>
    <dgm:cxn modelId="{B7092145-C088-4245-8BED-9E8F99AAB7F0}" type="presParOf" srcId="{AC839586-87FB-4116-AB1D-DA647D7B944F}" destId="{85758B1F-8C69-40DB-AE94-42AE5209A212}" srcOrd="2" destOrd="0" presId="urn:microsoft.com/office/officeart/2008/layout/CircleAccentTimeline"/>
    <dgm:cxn modelId="{58727E87-EB06-4D61-B48D-E0966F3E1CF8}" type="presParOf" srcId="{4D30B194-AA74-4C7C-9837-E5A9EA1435D5}" destId="{D10BA7D1-080B-4538-BF8E-9B1810E0B4C5}" srcOrd="1" destOrd="0" presId="urn:microsoft.com/office/officeart/2008/layout/CircleAccentTimeline"/>
    <dgm:cxn modelId="{43A24024-67C8-4BB6-A974-1EEB4C10C1E1}" type="presParOf" srcId="{4D30B194-AA74-4C7C-9837-E5A9EA1435D5}" destId="{57D871AB-8121-48BA-80F7-C0337448907E}" srcOrd="2" destOrd="0" presId="urn:microsoft.com/office/officeart/2008/layout/CircleAccentTimeline"/>
    <dgm:cxn modelId="{C2D24C74-6AB1-478E-817A-223FB8864CFA}" type="presParOf" srcId="{4D30B194-AA74-4C7C-9837-E5A9EA1435D5}" destId="{D759691C-49BB-4C1F-ACFA-FEA946312377}" srcOrd="3" destOrd="0" presId="urn:microsoft.com/office/officeart/2008/layout/CircleAccentTimeline"/>
    <dgm:cxn modelId="{C24BF4E5-AD09-466E-A2A8-6A430873099C}" type="presParOf" srcId="{D759691C-49BB-4C1F-ACFA-FEA946312377}" destId="{FF3C7CBE-8D8F-4104-B793-C534D2956889}" srcOrd="0" destOrd="0" presId="urn:microsoft.com/office/officeart/2008/layout/CircleAccentTimeline"/>
    <dgm:cxn modelId="{6FE30784-157D-430E-822D-285476710A25}" type="presParOf" srcId="{D759691C-49BB-4C1F-ACFA-FEA946312377}" destId="{C46E56E2-5DC8-4EC6-8147-4246C3CA1CDF}" srcOrd="1" destOrd="0" presId="urn:microsoft.com/office/officeart/2008/layout/CircleAccentTimeline"/>
    <dgm:cxn modelId="{4F5CA357-BAD4-4B67-AD75-6EE9930CA2BC}" type="presParOf" srcId="{D759691C-49BB-4C1F-ACFA-FEA946312377}" destId="{26DD39CE-B1A7-45A6-A17A-38BC74A9EACD}" srcOrd="2" destOrd="0" presId="urn:microsoft.com/office/officeart/2008/layout/CircleAccentTimeline"/>
    <dgm:cxn modelId="{F6C74EF0-287F-4274-A826-A1490E9AF40D}" type="presParOf" srcId="{4D30B194-AA74-4C7C-9837-E5A9EA1435D5}" destId="{9D7674C7-6148-43B0-A728-9BF73C655B5A}" srcOrd="4" destOrd="0" presId="urn:microsoft.com/office/officeart/2008/layout/CircleAccentTimeline"/>
    <dgm:cxn modelId="{5699B5F1-BB70-426A-96D4-62267AEC8410}" type="presParOf" srcId="{4D30B194-AA74-4C7C-9837-E5A9EA1435D5}" destId="{91774716-815C-44B7-AFA7-C8679C8AFD6C}" srcOrd="5" destOrd="0" presId="urn:microsoft.com/office/officeart/2008/layout/CircleAccentTimeline"/>
    <dgm:cxn modelId="{CE901B2E-B5AF-4C17-857C-08D71D928B23}" type="presParOf" srcId="{4D30B194-AA74-4C7C-9837-E5A9EA1435D5}" destId="{386388D6-04BE-42A5-9BCB-3718ED23420F}" srcOrd="6" destOrd="0" presId="urn:microsoft.com/office/officeart/2008/layout/CircleAccentTimeline"/>
    <dgm:cxn modelId="{9FFFE550-6366-435C-9FBE-8CADE323FE44}" type="presParOf" srcId="{386388D6-04BE-42A5-9BCB-3718ED23420F}" destId="{3C9C8EE4-DB9F-4F4B-B11B-2757D3C866BB}" srcOrd="0" destOrd="0" presId="urn:microsoft.com/office/officeart/2008/layout/CircleAccentTimeline"/>
    <dgm:cxn modelId="{E6BD7281-C129-4970-803A-7C277B4F8C5C}" type="presParOf" srcId="{386388D6-04BE-42A5-9BCB-3718ED23420F}" destId="{AA6C3D09-6A47-4494-A2A2-8C0653CEEBE9}" srcOrd="1" destOrd="0" presId="urn:microsoft.com/office/officeart/2008/layout/CircleAccentTimeline"/>
    <dgm:cxn modelId="{1510ED33-7751-4EBB-8B9C-541406890EEA}" type="presParOf" srcId="{386388D6-04BE-42A5-9BCB-3718ED23420F}" destId="{978BEA36-624C-4319-AFB4-99972FBA5A73}" srcOrd="2" destOrd="0" presId="urn:microsoft.com/office/officeart/2008/layout/CircleAccentTimeline"/>
    <dgm:cxn modelId="{C5C363C6-F170-498B-8FB7-4067E08A535B}" type="presParOf" srcId="{4D30B194-AA74-4C7C-9837-E5A9EA1435D5}" destId="{55FB654A-3EAE-4C86-AF20-D26F2CA0CC02}" srcOrd="7" destOrd="0" presId="urn:microsoft.com/office/officeart/2008/layout/CircleAccentTimeline"/>
    <dgm:cxn modelId="{6E6C6148-8B78-42E9-A8B1-049677365FAE}" type="presParOf" srcId="{4D30B194-AA74-4C7C-9837-E5A9EA1435D5}" destId="{1512AE96-91AB-493A-B616-5BDACC004D72}" srcOrd="8" destOrd="0" presId="urn:microsoft.com/office/officeart/2008/layout/CircleAccentTimeline"/>
    <dgm:cxn modelId="{3ED38047-9384-4405-8DC6-C75F80D11E45}" type="presParOf" srcId="{4D30B194-AA74-4C7C-9837-E5A9EA1435D5}" destId="{B321C742-EB01-4DB8-BB23-B54E18B884AA}" srcOrd="9" destOrd="0" presId="urn:microsoft.com/office/officeart/2008/layout/CircleAccentTimeline"/>
    <dgm:cxn modelId="{DD81B104-4721-4F2F-B5B2-B8D1BEA6EF53}" type="presParOf" srcId="{4D30B194-AA74-4C7C-9837-E5A9EA1435D5}" destId="{8844AF82-D28F-4259-9088-DAC8D6EB1AAC}" srcOrd="10" destOrd="0" presId="urn:microsoft.com/office/officeart/2008/layout/CircleAccentTimeline"/>
    <dgm:cxn modelId="{4FD1F833-458D-4BCB-8F4F-FD6415B9B6D3}" type="presParOf" srcId="{8844AF82-D28F-4259-9088-DAC8D6EB1AAC}" destId="{909B5B3D-C532-4C21-AE1D-BBEDBF299837}" srcOrd="0" destOrd="0" presId="urn:microsoft.com/office/officeart/2008/layout/CircleAccentTimeline"/>
    <dgm:cxn modelId="{B5744F0F-59B7-46DA-92FE-57A47BA599ED}" type="presParOf" srcId="{8844AF82-D28F-4259-9088-DAC8D6EB1AAC}" destId="{18EC1F46-64D7-4011-ABB3-8CEF71415D7A}" srcOrd="1" destOrd="0" presId="urn:microsoft.com/office/officeart/2008/layout/CircleAccentTimeline"/>
    <dgm:cxn modelId="{E036F16B-EDC0-4EA9-A767-70474A5C7DAD}" type="presParOf" srcId="{8844AF82-D28F-4259-9088-DAC8D6EB1AAC}" destId="{69372333-7A5D-4FB1-A99D-E2CCD02FE651}" srcOrd="2" destOrd="0" presId="urn:microsoft.com/office/officeart/2008/layout/CircleAccentTimeline"/>
    <dgm:cxn modelId="{9D99309D-0A7C-4A53-AEFA-08B9AA7006D5}" type="presParOf" srcId="{4D30B194-AA74-4C7C-9837-E5A9EA1435D5}" destId="{A419A920-5F9F-47C9-87F9-8679B1C2BABA}" srcOrd="11" destOrd="0" presId="urn:microsoft.com/office/officeart/2008/layout/CircleAccentTimeline"/>
    <dgm:cxn modelId="{8170A8DD-A9F0-447C-AD41-333F8B2AAC7A}" type="presParOf" srcId="{4D30B194-AA74-4C7C-9837-E5A9EA1435D5}" destId="{283ED342-8012-40CE-81A0-0A4D6E032AB2}" srcOrd="12" destOrd="0" presId="urn:microsoft.com/office/officeart/2008/layout/CircleAccentTimeline"/>
    <dgm:cxn modelId="{D51FD064-8D06-43F2-B9A7-2C7F8C2A8F73}" type="presParOf" srcId="{4D30B194-AA74-4C7C-9837-E5A9EA1435D5}" destId="{4E87B6B5-B528-4F7E-BD6C-1F1BD6549FD5}" srcOrd="13" destOrd="0" presId="urn:microsoft.com/office/officeart/2008/layout/CircleAccentTimeline"/>
    <dgm:cxn modelId="{A072236F-6944-45E5-A658-8C0DBC8217C2}" type="presParOf" srcId="{4D30B194-AA74-4C7C-9837-E5A9EA1435D5}" destId="{CA0B8F86-1124-45A4-ABC1-637BB0A3D3E8}" srcOrd="14" destOrd="0" presId="urn:microsoft.com/office/officeart/2008/layout/CircleAccentTimeline"/>
    <dgm:cxn modelId="{BF64B570-F573-4049-876B-635752983078}" type="presParOf" srcId="{CA0B8F86-1124-45A4-ABC1-637BB0A3D3E8}" destId="{343239AE-9432-480C-8C7A-2E32B0E8B942}" srcOrd="0" destOrd="0" presId="urn:microsoft.com/office/officeart/2008/layout/CircleAccentTimeline"/>
    <dgm:cxn modelId="{E4833C31-35F9-4864-BED8-AF31D267711B}" type="presParOf" srcId="{CA0B8F86-1124-45A4-ABC1-637BB0A3D3E8}" destId="{EBCB3FEA-96E4-45CD-A076-5516A14FF0EC}" srcOrd="1" destOrd="0" presId="urn:microsoft.com/office/officeart/2008/layout/CircleAccentTimeline"/>
    <dgm:cxn modelId="{05741668-C245-49F8-AEB9-381A9F2C1195}" type="presParOf" srcId="{CA0B8F86-1124-45A4-ABC1-637BB0A3D3E8}" destId="{11F2262E-D4C1-4424-A9E7-65DC146A00EA}" srcOrd="2" destOrd="0" presId="urn:microsoft.com/office/officeart/2008/layout/CircleAccentTimeline"/>
    <dgm:cxn modelId="{A68B0E8A-A258-4E32-8107-E3ADE306F1B9}" type="presParOf" srcId="{4D30B194-AA74-4C7C-9837-E5A9EA1435D5}" destId="{8E3313A9-EC84-4372-8D94-9683943D0370}" srcOrd="15" destOrd="0" presId="urn:microsoft.com/office/officeart/2008/layout/CircleAccentTimeline"/>
    <dgm:cxn modelId="{D1649A8A-F834-4BF1-9478-E746F334193E}" type="presParOf" srcId="{4D30B194-AA74-4C7C-9837-E5A9EA1435D5}" destId="{B3DDCB24-F98E-4EC2-95E0-DC1E3FC0B46C}" srcOrd="16" destOrd="0" presId="urn:microsoft.com/office/officeart/2008/layout/CircleAccentTimeline"/>
    <dgm:cxn modelId="{2960A393-58F3-4C6E-9EAB-F8920409F5E6}" type="presParOf" srcId="{4D30B194-AA74-4C7C-9837-E5A9EA1435D5}" destId="{1DDE5860-1368-422E-A182-99D72CD9C804}" srcOrd="17" destOrd="0" presId="urn:microsoft.com/office/officeart/2008/layout/CircleAccentTimeline"/>
    <dgm:cxn modelId="{959B1F8B-6755-48F7-AA43-EA8502FB936A}" type="presParOf" srcId="{4D30B194-AA74-4C7C-9837-E5A9EA1435D5}" destId="{E773956D-3993-4F95-913F-269CD7D618C2}" srcOrd="18" destOrd="0" presId="urn:microsoft.com/office/officeart/2008/layout/CircleAccentTimeline"/>
    <dgm:cxn modelId="{C8DB3EFF-8085-4610-B32F-79699EC25F71}" type="presParOf" srcId="{E773956D-3993-4F95-913F-269CD7D618C2}" destId="{855DC603-3713-40B4-B394-A9DFC6ACB656}" srcOrd="0" destOrd="0" presId="urn:microsoft.com/office/officeart/2008/layout/CircleAccentTimeline"/>
    <dgm:cxn modelId="{3A8BA345-6BA5-4995-B462-D0FF63A2B2A1}" type="presParOf" srcId="{E773956D-3993-4F95-913F-269CD7D618C2}" destId="{5E800E0D-9BB9-492A-8661-66A466B186DD}" srcOrd="1" destOrd="0" presId="urn:microsoft.com/office/officeart/2008/layout/CircleAccentTimeline"/>
    <dgm:cxn modelId="{54BDB35E-4049-4BE8-8EEC-E0569C191F2E}" type="presParOf" srcId="{E773956D-3993-4F95-913F-269CD7D618C2}" destId="{140477AE-50F8-4C65-9C23-1FCD5F765056}" srcOrd="2" destOrd="0" presId="urn:microsoft.com/office/officeart/2008/layout/CircleAccentTimeline"/>
    <dgm:cxn modelId="{0E053CD9-054C-4A34-BE51-CAE15834D8B9}" type="presParOf" srcId="{4D30B194-AA74-4C7C-9837-E5A9EA1435D5}" destId="{DF7C1170-015B-4184-B192-4EEBB52214A9}" srcOrd="19" destOrd="0" presId="urn:microsoft.com/office/officeart/2008/layout/CircleAccentTimeline"/>
    <dgm:cxn modelId="{977D39C0-A5EA-4679-B797-7F1F156400C3}" type="presParOf" srcId="{4D30B194-AA74-4C7C-9837-E5A9EA1435D5}" destId="{7C32FA0B-9B15-43EF-887B-A4203E0AB6AE}" srcOrd="20" destOrd="0" presId="urn:microsoft.com/office/officeart/2008/layout/CircleAccentTimeline"/>
    <dgm:cxn modelId="{65F8D700-B342-4C8A-9D66-3F94182B71FB}" type="presParOf" srcId="{4D30B194-AA74-4C7C-9837-E5A9EA1435D5}" destId="{4CD0A026-52C9-4BC6-AA67-672EAAD368A6}" srcOrd="21" destOrd="0" presId="urn:microsoft.com/office/officeart/2008/layout/CircleAccentTimeline"/>
    <dgm:cxn modelId="{643E37AC-AFF5-4F56-B017-C5E5A45DBC0E}" type="presParOf" srcId="{4CD0A026-52C9-4BC6-AA67-672EAAD368A6}" destId="{1B5013DF-59EB-44E5-9118-B3731DDC80DF}" srcOrd="0" destOrd="0" presId="urn:microsoft.com/office/officeart/2008/layout/CircleAccentTimeline"/>
    <dgm:cxn modelId="{3E9CD579-88ED-4B32-A853-E9BEDDFEE8AE}" type="presParOf" srcId="{4CD0A026-52C9-4BC6-AA67-672EAAD368A6}" destId="{64B3BA24-0C94-44EC-9F7C-DE40013046E4}" srcOrd="1" destOrd="0" presId="urn:microsoft.com/office/officeart/2008/layout/CircleAccentTimeline"/>
    <dgm:cxn modelId="{9A4B6FB9-5FD2-4E4E-BB27-F4A07232011B}" type="presParOf" srcId="{4CD0A026-52C9-4BC6-AA67-672EAAD368A6}" destId="{DF6C52F5-560C-454D-B0E5-5BEDEA798994}" srcOrd="2" destOrd="0" presId="urn:microsoft.com/office/officeart/2008/layout/CircleAccentTimeline"/>
    <dgm:cxn modelId="{858A8B0C-ACFB-49CA-B3EB-ADC07FE2F60A}" type="presParOf" srcId="{4D30B194-AA74-4C7C-9837-E5A9EA1435D5}" destId="{B17B5C9B-2C0F-40D6-9A64-C92DA3FF728B}" srcOrd="22" destOrd="0" presId="urn:microsoft.com/office/officeart/2008/layout/CircleAccentTimeline"/>
    <dgm:cxn modelId="{AEAD6285-6F31-4076-886B-65EACE793856}" type="presParOf" srcId="{4D30B194-AA74-4C7C-9837-E5A9EA1435D5}" destId="{EA79B7FF-9336-41D7-8D3A-87790C50DD55}" srcOrd="23" destOrd="0" presId="urn:microsoft.com/office/officeart/2008/layout/CircleAccentTimeline"/>
    <dgm:cxn modelId="{FBF205B9-A8DC-47F5-9FD9-C97397947447}" type="presParOf" srcId="{4D30B194-AA74-4C7C-9837-E5A9EA1435D5}" destId="{1AE44AAE-0D34-4D2F-98F5-D7BF9C491718}" srcOrd="24" destOrd="0" presId="urn:microsoft.com/office/officeart/2008/layout/CircleAccentTimeline"/>
    <dgm:cxn modelId="{A368021E-C737-44D4-A0FC-66E38B95E6AF}" type="presParOf" srcId="{1AE44AAE-0D34-4D2F-98F5-D7BF9C491718}" destId="{79668A34-8D07-4C28-BB5D-8454BE6E4BDF}" srcOrd="0" destOrd="0" presId="urn:microsoft.com/office/officeart/2008/layout/CircleAccentTimeline"/>
    <dgm:cxn modelId="{C2B0CD2A-0021-4BA5-A0FC-D630B0EB860F}" type="presParOf" srcId="{1AE44AAE-0D34-4D2F-98F5-D7BF9C491718}" destId="{308C8A9B-91FD-4034-96CE-1DF7607A7824}" srcOrd="1" destOrd="0" presId="urn:microsoft.com/office/officeart/2008/layout/CircleAccentTimeline"/>
    <dgm:cxn modelId="{1666E266-1910-4977-9F22-B0F3CA502B4F}" type="presParOf" srcId="{1AE44AAE-0D34-4D2F-98F5-D7BF9C491718}" destId="{B9FBEEDC-900D-4257-8948-A4662CB4263E}" srcOrd="2" destOrd="0" presId="urn:microsoft.com/office/officeart/2008/layout/CircleAccentTimeline"/>
    <dgm:cxn modelId="{E95E595F-69CC-4160-9419-1E8B19F23A06}" type="presParOf" srcId="{4D30B194-AA74-4C7C-9837-E5A9EA1435D5}" destId="{4816B80C-A751-4F9E-A1BC-62915B8EF306}" srcOrd="25" destOrd="0" presId="urn:microsoft.com/office/officeart/2008/layout/CircleAccentTimeline"/>
    <dgm:cxn modelId="{8AA5D21D-40F6-40C7-B1A5-0A6FE131726E}" type="presParOf" srcId="{4D30B194-AA74-4C7C-9837-E5A9EA1435D5}" destId="{8636C91A-3740-4723-AFF3-490C3483F65A}" srcOrd="26" destOrd="0" presId="urn:microsoft.com/office/officeart/2008/layout/CircleAccent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A7EA30F-F4A4-4144-A129-AC9477A87ADB}" type="doc">
      <dgm:prSet loTypeId="urn:microsoft.com/office/officeart/2008/layout/CircleAccentTimeline" loCatId="process" qsTypeId="urn:microsoft.com/office/officeart/2005/8/quickstyle/simple2#8" qsCatId="simple" csTypeId="urn:microsoft.com/office/officeart/2005/8/colors/accent2_1#8" csCatId="accent2" phldr="1"/>
      <dgm:spPr/>
      <dgm:t>
        <a:bodyPr/>
        <a:lstStyle/>
        <a:p>
          <a:endParaRPr lang="en-US"/>
        </a:p>
      </dgm:t>
    </dgm:pt>
    <dgm:pt modelId="{0C448A1A-BFE0-47A6-9139-835C70541DD3}">
      <dgm:prSet phldrT="Add an event" phldr="0"/>
      <dgm:spPr/>
      <dgm:t>
        <a:bodyPr/>
        <a:lstStyle/>
        <a:p>
          <a:r>
            <a:rPr lang="en-US"/>
            <a:t>Application Submitted</a:t>
          </a:r>
        </a:p>
      </dgm:t>
    </dgm:pt>
    <dgm:pt modelId="{FDC6597A-DC9B-4F27-B9C9-B39BA31F8C25}" type="parTrans" cxnId="{8446D129-A273-4628-8287-1FBC931C6A44}">
      <dgm:prSet/>
      <dgm:spPr/>
      <dgm:t>
        <a:bodyPr/>
        <a:lstStyle/>
        <a:p>
          <a:endParaRPr lang="en-US"/>
        </a:p>
      </dgm:t>
    </dgm:pt>
    <dgm:pt modelId="{F62FCA8C-69BE-4504-80F8-2B006B5290A0}" type="sibTrans" cxnId="{8446D129-A273-4628-8287-1FBC931C6A44}">
      <dgm:prSet/>
      <dgm:spPr/>
      <dgm:t>
        <a:bodyPr/>
        <a:lstStyle/>
        <a:p>
          <a:endParaRPr lang="en-US"/>
        </a:p>
      </dgm:t>
    </dgm:pt>
    <dgm:pt modelId="{57E12B83-F7B0-4C52-BF48-174DF2D8CFA9}">
      <dgm:prSet phldrT="Add an event" phldr="0"/>
      <dgm:spPr/>
      <dgm:t>
        <a:bodyPr/>
        <a:lstStyle/>
        <a:p>
          <a:r>
            <a:rPr lang="en-US"/>
            <a:t>Application Accepted</a:t>
          </a:r>
        </a:p>
      </dgm:t>
    </dgm:pt>
    <dgm:pt modelId="{2EF9775E-CD3D-4272-8596-9518F7C0A0A9}" type="parTrans" cxnId="{6DBCD1DB-8672-44C3-A116-6CE98DDAE287}">
      <dgm:prSet/>
      <dgm:spPr/>
      <dgm:t>
        <a:bodyPr/>
        <a:lstStyle/>
        <a:p>
          <a:endParaRPr lang="en-US"/>
        </a:p>
      </dgm:t>
    </dgm:pt>
    <dgm:pt modelId="{E699CA88-E934-4673-A7EE-6DC8A0AE570B}" type="sibTrans" cxnId="{6DBCD1DB-8672-44C3-A116-6CE98DDAE287}">
      <dgm:prSet/>
      <dgm:spPr/>
      <dgm:t>
        <a:bodyPr/>
        <a:lstStyle/>
        <a:p>
          <a:endParaRPr lang="en-US"/>
        </a:p>
      </dgm:t>
    </dgm:pt>
    <dgm:pt modelId="{669E8245-B498-4A98-AEDE-856707055201}">
      <dgm:prSet phldrT="Add an event" phldr="0"/>
      <dgm:spPr/>
      <dgm:t>
        <a:bodyPr/>
        <a:lstStyle/>
        <a:p>
          <a:r>
            <a:rPr lang="en-US"/>
            <a:t>Complete 3 Practices</a:t>
          </a:r>
        </a:p>
      </dgm:t>
    </dgm:pt>
    <dgm:pt modelId="{F2B08FA1-285C-40FE-AFF3-89199ADE04C0}" type="parTrans" cxnId="{E89E0357-18E8-467F-8F02-35CEB2314DE2}">
      <dgm:prSet/>
      <dgm:spPr/>
      <dgm:t>
        <a:bodyPr/>
        <a:lstStyle/>
        <a:p>
          <a:endParaRPr lang="en-US"/>
        </a:p>
      </dgm:t>
    </dgm:pt>
    <dgm:pt modelId="{38DBDE51-90FC-42F1-859A-0567DCF9A9F2}" type="sibTrans" cxnId="{E89E0357-18E8-467F-8F02-35CEB2314DE2}">
      <dgm:prSet/>
      <dgm:spPr/>
      <dgm:t>
        <a:bodyPr/>
        <a:lstStyle/>
        <a:p>
          <a:endParaRPr lang="en-US"/>
        </a:p>
      </dgm:t>
    </dgm:pt>
    <dgm:pt modelId="{9E269BFC-D012-4F0F-A5D0-C0B1DEED1FF8}">
      <dgm:prSet phldrT="Add an event" phldr="0"/>
      <dgm:spPr/>
      <dgm:t>
        <a:bodyPr/>
        <a:lstStyle/>
        <a:p>
          <a:r>
            <a:rPr lang="en-US"/>
            <a:t>Complete 3 Practice Worksheets</a:t>
          </a:r>
        </a:p>
      </dgm:t>
    </dgm:pt>
    <dgm:pt modelId="{043BABFC-655B-43E5-8A65-5B1E670A70F8}" type="parTrans" cxnId="{C420E239-D5C1-4961-A204-4047A8567F1E}">
      <dgm:prSet/>
      <dgm:spPr/>
      <dgm:t>
        <a:bodyPr/>
        <a:lstStyle/>
        <a:p>
          <a:endParaRPr lang="en-US"/>
        </a:p>
      </dgm:t>
    </dgm:pt>
    <dgm:pt modelId="{5D3984EB-6086-41F3-B7BE-0B31D93DC755}" type="sibTrans" cxnId="{C420E239-D5C1-4961-A204-4047A8567F1E}">
      <dgm:prSet/>
      <dgm:spPr/>
      <dgm:t>
        <a:bodyPr/>
        <a:lstStyle/>
        <a:p>
          <a:endParaRPr lang="en-US"/>
        </a:p>
      </dgm:t>
    </dgm:pt>
    <dgm:pt modelId="{3D7A976C-7E91-4792-AFAE-A9A1F64DFEBB}">
      <dgm:prSet phldrT="Add an event" phldr="0"/>
      <dgm:spPr/>
      <dgm:t>
        <a:bodyPr/>
        <a:lstStyle/>
        <a:p>
          <a:r>
            <a:rPr lang="en-US"/>
            <a:t>Complete Exit Surveys</a:t>
          </a:r>
        </a:p>
      </dgm:t>
    </dgm:pt>
    <dgm:pt modelId="{53AA0E52-BCE5-402A-83DF-6A61AA99430F}" type="parTrans" cxnId="{4C530380-77ED-4C48-BADA-78061266495E}">
      <dgm:prSet/>
      <dgm:spPr/>
      <dgm:t>
        <a:bodyPr/>
        <a:lstStyle/>
        <a:p>
          <a:endParaRPr lang="en-US"/>
        </a:p>
      </dgm:t>
    </dgm:pt>
    <dgm:pt modelId="{CF5E6C43-379D-41F3-9E7D-7B26EDBF61D1}" type="sibTrans" cxnId="{4C530380-77ED-4C48-BADA-78061266495E}">
      <dgm:prSet/>
      <dgm:spPr/>
      <dgm:t>
        <a:bodyPr/>
        <a:lstStyle/>
        <a:p>
          <a:endParaRPr lang="en-US"/>
        </a:p>
      </dgm:t>
    </dgm:pt>
    <dgm:pt modelId="{A3BF115C-6059-41D9-ADD6-5726DFEFF13D}">
      <dgm:prSet phldrT="Add an event" phldr="0"/>
      <dgm:spPr/>
      <dgm:t>
        <a:bodyPr/>
        <a:lstStyle/>
        <a:p>
          <a:r>
            <a:rPr lang="en-US"/>
            <a:t>Pasture and Hay Planting</a:t>
          </a:r>
        </a:p>
      </dgm:t>
    </dgm:pt>
    <dgm:pt modelId="{EBA7B9A5-60D5-414A-81E9-A532FC2E44D2}" type="parTrans" cxnId="{38C082BE-BCE1-45B7-BEE9-AA3D74031971}">
      <dgm:prSet/>
      <dgm:spPr/>
      <dgm:t>
        <a:bodyPr/>
        <a:lstStyle/>
        <a:p>
          <a:endParaRPr lang="en-US"/>
        </a:p>
      </dgm:t>
    </dgm:pt>
    <dgm:pt modelId="{7CD7B120-818D-4011-8493-1BF74CDFB353}" type="sibTrans" cxnId="{38C082BE-BCE1-45B7-BEE9-AA3D74031971}">
      <dgm:prSet/>
      <dgm:spPr/>
      <dgm:t>
        <a:bodyPr/>
        <a:lstStyle/>
        <a:p>
          <a:endParaRPr lang="en-US"/>
        </a:p>
      </dgm:t>
    </dgm:pt>
    <dgm:pt modelId="{35B7419F-B135-483C-9C44-2713C2FA20E0}">
      <dgm:prSet phldrT="Add an event" phldr="0"/>
      <dgm:spPr/>
      <dgm:t>
        <a:bodyPr/>
        <a:lstStyle/>
        <a:p>
          <a:r>
            <a:rPr lang="en-US"/>
            <a:t>Nutrient Management</a:t>
          </a:r>
        </a:p>
      </dgm:t>
    </dgm:pt>
    <dgm:pt modelId="{8FB150F7-43A7-4CC1-A0EA-CE7A6839BEEE}" type="parTrans" cxnId="{036513CD-0ABB-4AFD-948D-3BF0EB83EF6A}">
      <dgm:prSet/>
      <dgm:spPr/>
      <dgm:t>
        <a:bodyPr/>
        <a:lstStyle/>
        <a:p>
          <a:endParaRPr lang="en-US"/>
        </a:p>
      </dgm:t>
    </dgm:pt>
    <dgm:pt modelId="{AC84CD1E-0AC4-4980-836A-62F7509C4C63}" type="sibTrans" cxnId="{036513CD-0ABB-4AFD-948D-3BF0EB83EF6A}">
      <dgm:prSet/>
      <dgm:spPr/>
      <dgm:t>
        <a:bodyPr/>
        <a:lstStyle/>
        <a:p>
          <a:endParaRPr lang="en-US"/>
        </a:p>
      </dgm:t>
    </dgm:pt>
    <dgm:pt modelId="{E472AE35-37EC-4150-B01F-4CA22E455E63}">
      <dgm:prSet phldrT="Add an event" phldr="0"/>
      <dgm:spPr/>
      <dgm:t>
        <a:bodyPr/>
        <a:lstStyle/>
        <a:p>
          <a:r>
            <a:rPr lang="en-US"/>
            <a:t>Grazing Management</a:t>
          </a:r>
        </a:p>
      </dgm:t>
    </dgm:pt>
    <dgm:pt modelId="{D49BAD05-CCF5-4775-A42C-D9485F10AE7E}" type="parTrans" cxnId="{1FB5C3A9-36BF-47F9-B1DB-05C5D62D4600}">
      <dgm:prSet/>
      <dgm:spPr/>
      <dgm:t>
        <a:bodyPr/>
        <a:lstStyle/>
        <a:p>
          <a:endParaRPr lang="en-US"/>
        </a:p>
      </dgm:t>
    </dgm:pt>
    <dgm:pt modelId="{CDAADEE0-B1E7-4D0A-AD52-B933A218FD4A}" type="sibTrans" cxnId="{1FB5C3A9-36BF-47F9-B1DB-05C5D62D4600}">
      <dgm:prSet/>
      <dgm:spPr/>
      <dgm:t>
        <a:bodyPr/>
        <a:lstStyle/>
        <a:p>
          <a:endParaRPr lang="en-US"/>
        </a:p>
      </dgm:t>
    </dgm:pt>
    <dgm:pt modelId="{4D30B194-AA74-4C7C-9837-E5A9EA1435D5}" type="pres">
      <dgm:prSet presAssocID="{DA7EA30F-F4A4-4144-A129-AC9477A87ADB}" presName="Name0" presStyleCnt="0">
        <dgm:presLayoutVars>
          <dgm:dir/>
        </dgm:presLayoutVars>
      </dgm:prSet>
      <dgm:spPr/>
    </dgm:pt>
    <dgm:pt modelId="{AC839586-87FB-4116-AB1D-DA647D7B944F}" type="pres">
      <dgm:prSet presAssocID="{0C448A1A-BFE0-47A6-9139-835C70541DD3}" presName="parComposite" presStyleCnt="0"/>
      <dgm:spPr/>
    </dgm:pt>
    <dgm:pt modelId="{3B208718-F6BD-451B-8931-D7A307E3A483}" type="pres">
      <dgm:prSet presAssocID="{0C448A1A-BFE0-47A6-9139-835C70541DD3}" presName="parBigCircle" presStyleLbl="node0" presStyleIdx="0" presStyleCnt="5"/>
      <dgm:spPr>
        <a:solidFill>
          <a:schemeClr val="accent6"/>
        </a:solidFill>
      </dgm:spPr>
    </dgm:pt>
    <dgm:pt modelId="{877153D6-491E-4469-8343-9780C52EC7ED}" type="pres">
      <dgm:prSet presAssocID="{0C448A1A-BFE0-47A6-9139-835C70541DD3}" presName="parTx" presStyleLbl="revTx" presStyleIdx="0" presStyleCnt="11"/>
      <dgm:spPr/>
    </dgm:pt>
    <dgm:pt modelId="{85758B1F-8C69-40DB-AE94-42AE5209A212}" type="pres">
      <dgm:prSet presAssocID="{0C448A1A-BFE0-47A6-9139-835C70541DD3}" presName="bSpace" presStyleCnt="0"/>
      <dgm:spPr/>
    </dgm:pt>
    <dgm:pt modelId="{D10BA7D1-080B-4538-BF8E-9B1810E0B4C5}" type="pres">
      <dgm:prSet presAssocID="{0C448A1A-BFE0-47A6-9139-835C70541DD3}" presName="parBackupNorm" presStyleCnt="0"/>
      <dgm:spPr/>
    </dgm:pt>
    <dgm:pt modelId="{57D871AB-8121-48BA-80F7-C0337448907E}" type="pres">
      <dgm:prSet presAssocID="{F62FCA8C-69BE-4504-80F8-2B006B5290A0}" presName="parSpace" presStyleCnt="0"/>
      <dgm:spPr/>
    </dgm:pt>
    <dgm:pt modelId="{D759691C-49BB-4C1F-ACFA-FEA946312377}" type="pres">
      <dgm:prSet presAssocID="{57E12B83-F7B0-4C52-BF48-174DF2D8CFA9}" presName="parComposite" presStyleCnt="0"/>
      <dgm:spPr/>
    </dgm:pt>
    <dgm:pt modelId="{FF3C7CBE-8D8F-4104-B793-C534D2956889}" type="pres">
      <dgm:prSet presAssocID="{57E12B83-F7B0-4C52-BF48-174DF2D8CFA9}" presName="parBigCircle" presStyleLbl="node0" presStyleIdx="1" presStyleCnt="5"/>
      <dgm:spPr>
        <a:solidFill>
          <a:schemeClr val="accent6"/>
        </a:solidFill>
      </dgm:spPr>
    </dgm:pt>
    <dgm:pt modelId="{C46E56E2-5DC8-4EC6-8147-4246C3CA1CDF}" type="pres">
      <dgm:prSet presAssocID="{57E12B83-F7B0-4C52-BF48-174DF2D8CFA9}" presName="parTx" presStyleLbl="revTx" presStyleIdx="1" presStyleCnt="11"/>
      <dgm:spPr/>
    </dgm:pt>
    <dgm:pt modelId="{26DD39CE-B1A7-45A6-A17A-38BC74A9EACD}" type="pres">
      <dgm:prSet presAssocID="{57E12B83-F7B0-4C52-BF48-174DF2D8CFA9}" presName="bSpace" presStyleCnt="0"/>
      <dgm:spPr/>
    </dgm:pt>
    <dgm:pt modelId="{9D7674C7-6148-43B0-A728-9BF73C655B5A}" type="pres">
      <dgm:prSet presAssocID="{57E12B83-F7B0-4C52-BF48-174DF2D8CFA9}" presName="parBackupNorm" presStyleCnt="0"/>
      <dgm:spPr/>
    </dgm:pt>
    <dgm:pt modelId="{91774716-815C-44B7-AFA7-C8679C8AFD6C}" type="pres">
      <dgm:prSet presAssocID="{E699CA88-E934-4673-A7EE-6DC8A0AE570B}" presName="parSpace" presStyleCnt="0"/>
      <dgm:spPr/>
    </dgm:pt>
    <dgm:pt modelId="{386388D6-04BE-42A5-9BCB-3718ED23420F}" type="pres">
      <dgm:prSet presAssocID="{669E8245-B498-4A98-AEDE-856707055201}" presName="parComposite" presStyleCnt="0"/>
      <dgm:spPr/>
    </dgm:pt>
    <dgm:pt modelId="{3C9C8EE4-DB9F-4F4B-B11B-2757D3C866BB}" type="pres">
      <dgm:prSet presAssocID="{669E8245-B498-4A98-AEDE-856707055201}" presName="parBigCircle" presStyleLbl="node0" presStyleIdx="2" presStyleCnt="5"/>
      <dgm:spPr>
        <a:solidFill>
          <a:schemeClr val="accent6"/>
        </a:solidFill>
      </dgm:spPr>
    </dgm:pt>
    <dgm:pt modelId="{AA6C3D09-6A47-4494-A2A2-8C0653CEEBE9}" type="pres">
      <dgm:prSet presAssocID="{669E8245-B498-4A98-AEDE-856707055201}" presName="parTx" presStyleLbl="revTx" presStyleIdx="2" presStyleCnt="11"/>
      <dgm:spPr/>
    </dgm:pt>
    <dgm:pt modelId="{978BEA36-624C-4319-AFB4-99972FBA5A73}" type="pres">
      <dgm:prSet presAssocID="{669E8245-B498-4A98-AEDE-856707055201}" presName="bSpace" presStyleCnt="0"/>
      <dgm:spPr/>
    </dgm:pt>
    <dgm:pt modelId="{55FB654A-3EAE-4C86-AF20-D26F2CA0CC02}" type="pres">
      <dgm:prSet presAssocID="{669E8245-B498-4A98-AEDE-856707055201}" presName="parBackupNorm" presStyleCnt="0"/>
      <dgm:spPr/>
    </dgm:pt>
    <dgm:pt modelId="{1512AE96-91AB-493A-B616-5BDACC004D72}" type="pres">
      <dgm:prSet presAssocID="{38DBDE51-90FC-42F1-859A-0567DCF9A9F2}" presName="parSpace" presStyleCnt="0"/>
      <dgm:spPr/>
    </dgm:pt>
    <dgm:pt modelId="{B321C742-EB01-4DB8-BB23-B54E18B884AA}" type="pres">
      <dgm:prSet presAssocID="{A3BF115C-6059-41D9-ADD6-5726DFEFF13D}" presName="desBackupLeftNorm" presStyleCnt="0"/>
      <dgm:spPr/>
    </dgm:pt>
    <dgm:pt modelId="{8844AF82-D28F-4259-9088-DAC8D6EB1AAC}" type="pres">
      <dgm:prSet presAssocID="{A3BF115C-6059-41D9-ADD6-5726DFEFF13D}" presName="desComposite" presStyleCnt="0"/>
      <dgm:spPr/>
    </dgm:pt>
    <dgm:pt modelId="{909B5B3D-C532-4C21-AE1D-BBEDBF299837}" type="pres">
      <dgm:prSet presAssocID="{A3BF115C-6059-41D9-ADD6-5726DFEFF13D}" presName="desCircle" presStyleLbl="node1" presStyleIdx="0" presStyleCnt="3"/>
      <dgm:spPr>
        <a:solidFill>
          <a:schemeClr val="accent6"/>
        </a:solidFill>
      </dgm:spPr>
    </dgm:pt>
    <dgm:pt modelId="{18EC1F46-64D7-4011-ABB3-8CEF71415D7A}" type="pres">
      <dgm:prSet presAssocID="{A3BF115C-6059-41D9-ADD6-5726DFEFF13D}" presName="chTx" presStyleLbl="revTx" presStyleIdx="3" presStyleCnt="11"/>
      <dgm:spPr/>
    </dgm:pt>
    <dgm:pt modelId="{69372333-7A5D-4FB1-A99D-E2CCD02FE651}" type="pres">
      <dgm:prSet presAssocID="{A3BF115C-6059-41D9-ADD6-5726DFEFF13D}" presName="desTx" presStyleLbl="revTx" presStyleIdx="4" presStyleCnt="11">
        <dgm:presLayoutVars>
          <dgm:bulletEnabled val="1"/>
        </dgm:presLayoutVars>
      </dgm:prSet>
      <dgm:spPr/>
    </dgm:pt>
    <dgm:pt modelId="{A419A920-5F9F-47C9-87F9-8679B1C2BABA}" type="pres">
      <dgm:prSet presAssocID="{A3BF115C-6059-41D9-ADD6-5726DFEFF13D}" presName="desBackupRightNorm" presStyleCnt="0"/>
      <dgm:spPr/>
    </dgm:pt>
    <dgm:pt modelId="{283ED342-8012-40CE-81A0-0A4D6E032AB2}" type="pres">
      <dgm:prSet presAssocID="{7CD7B120-818D-4011-8493-1BF74CDFB353}" presName="desSpace" presStyleCnt="0"/>
      <dgm:spPr/>
    </dgm:pt>
    <dgm:pt modelId="{4E87B6B5-B528-4F7E-BD6C-1F1BD6549FD5}" type="pres">
      <dgm:prSet presAssocID="{35B7419F-B135-483C-9C44-2713C2FA20E0}" presName="desBackupLeftNorm" presStyleCnt="0"/>
      <dgm:spPr/>
    </dgm:pt>
    <dgm:pt modelId="{CA0B8F86-1124-45A4-ABC1-637BB0A3D3E8}" type="pres">
      <dgm:prSet presAssocID="{35B7419F-B135-483C-9C44-2713C2FA20E0}" presName="desComposite" presStyleCnt="0"/>
      <dgm:spPr/>
    </dgm:pt>
    <dgm:pt modelId="{343239AE-9432-480C-8C7A-2E32B0E8B942}" type="pres">
      <dgm:prSet presAssocID="{35B7419F-B135-483C-9C44-2713C2FA20E0}" presName="desCircle" presStyleLbl="node1" presStyleIdx="1" presStyleCnt="3"/>
      <dgm:spPr>
        <a:solidFill>
          <a:schemeClr val="accent6"/>
        </a:solidFill>
      </dgm:spPr>
    </dgm:pt>
    <dgm:pt modelId="{EBCB3FEA-96E4-45CD-A076-5516A14FF0EC}" type="pres">
      <dgm:prSet presAssocID="{35B7419F-B135-483C-9C44-2713C2FA20E0}" presName="chTx" presStyleLbl="revTx" presStyleIdx="5" presStyleCnt="11"/>
      <dgm:spPr/>
    </dgm:pt>
    <dgm:pt modelId="{11F2262E-D4C1-4424-A9E7-65DC146A00EA}" type="pres">
      <dgm:prSet presAssocID="{35B7419F-B135-483C-9C44-2713C2FA20E0}" presName="desTx" presStyleLbl="revTx" presStyleIdx="6" presStyleCnt="11">
        <dgm:presLayoutVars>
          <dgm:bulletEnabled val="1"/>
        </dgm:presLayoutVars>
      </dgm:prSet>
      <dgm:spPr/>
    </dgm:pt>
    <dgm:pt modelId="{8E3313A9-EC84-4372-8D94-9683943D0370}" type="pres">
      <dgm:prSet presAssocID="{35B7419F-B135-483C-9C44-2713C2FA20E0}" presName="desBackupRightNorm" presStyleCnt="0"/>
      <dgm:spPr/>
    </dgm:pt>
    <dgm:pt modelId="{B3DDCB24-F98E-4EC2-95E0-DC1E3FC0B46C}" type="pres">
      <dgm:prSet presAssocID="{AC84CD1E-0AC4-4980-836A-62F7509C4C63}" presName="desSpace" presStyleCnt="0"/>
      <dgm:spPr/>
    </dgm:pt>
    <dgm:pt modelId="{1DDE5860-1368-422E-A182-99D72CD9C804}" type="pres">
      <dgm:prSet presAssocID="{E472AE35-37EC-4150-B01F-4CA22E455E63}" presName="desBackupLeftNorm" presStyleCnt="0"/>
      <dgm:spPr/>
    </dgm:pt>
    <dgm:pt modelId="{E773956D-3993-4F95-913F-269CD7D618C2}" type="pres">
      <dgm:prSet presAssocID="{E472AE35-37EC-4150-B01F-4CA22E455E63}" presName="desComposite" presStyleCnt="0"/>
      <dgm:spPr/>
    </dgm:pt>
    <dgm:pt modelId="{855DC603-3713-40B4-B394-A9DFC6ACB656}" type="pres">
      <dgm:prSet presAssocID="{E472AE35-37EC-4150-B01F-4CA22E455E63}" presName="desCircle" presStyleLbl="node1" presStyleIdx="2" presStyleCnt="3"/>
      <dgm:spPr>
        <a:solidFill>
          <a:schemeClr val="accent6"/>
        </a:solidFill>
      </dgm:spPr>
    </dgm:pt>
    <dgm:pt modelId="{5E800E0D-9BB9-492A-8661-66A466B186DD}" type="pres">
      <dgm:prSet presAssocID="{E472AE35-37EC-4150-B01F-4CA22E455E63}" presName="chTx" presStyleLbl="revTx" presStyleIdx="7" presStyleCnt="11"/>
      <dgm:spPr/>
    </dgm:pt>
    <dgm:pt modelId="{140477AE-50F8-4C65-9C23-1FCD5F765056}" type="pres">
      <dgm:prSet presAssocID="{E472AE35-37EC-4150-B01F-4CA22E455E63}" presName="desTx" presStyleLbl="revTx" presStyleIdx="8" presStyleCnt="11">
        <dgm:presLayoutVars>
          <dgm:bulletEnabled val="1"/>
        </dgm:presLayoutVars>
      </dgm:prSet>
      <dgm:spPr/>
    </dgm:pt>
    <dgm:pt modelId="{DF7C1170-015B-4184-B192-4EEBB52214A9}" type="pres">
      <dgm:prSet presAssocID="{E472AE35-37EC-4150-B01F-4CA22E455E63}" presName="desBackupRightNorm" presStyleCnt="0"/>
      <dgm:spPr/>
    </dgm:pt>
    <dgm:pt modelId="{7C32FA0B-9B15-43EF-887B-A4203E0AB6AE}" type="pres">
      <dgm:prSet presAssocID="{CDAADEE0-B1E7-4D0A-AD52-B933A218FD4A}" presName="desSpace" presStyleCnt="0"/>
      <dgm:spPr/>
    </dgm:pt>
    <dgm:pt modelId="{4CD0A026-52C9-4BC6-AA67-672EAAD368A6}" type="pres">
      <dgm:prSet presAssocID="{9E269BFC-D012-4F0F-A5D0-C0B1DEED1FF8}" presName="parComposite" presStyleCnt="0"/>
      <dgm:spPr/>
    </dgm:pt>
    <dgm:pt modelId="{1B5013DF-59EB-44E5-9118-B3731DDC80DF}" type="pres">
      <dgm:prSet presAssocID="{9E269BFC-D012-4F0F-A5D0-C0B1DEED1FF8}" presName="parBigCircle" presStyleLbl="node0" presStyleIdx="3" presStyleCnt="5"/>
      <dgm:spPr>
        <a:solidFill>
          <a:schemeClr val="accent6"/>
        </a:solidFill>
      </dgm:spPr>
    </dgm:pt>
    <dgm:pt modelId="{64B3BA24-0C94-44EC-9F7C-DE40013046E4}" type="pres">
      <dgm:prSet presAssocID="{9E269BFC-D012-4F0F-A5D0-C0B1DEED1FF8}" presName="parTx" presStyleLbl="revTx" presStyleIdx="9" presStyleCnt="11"/>
      <dgm:spPr/>
    </dgm:pt>
    <dgm:pt modelId="{DF6C52F5-560C-454D-B0E5-5BEDEA798994}" type="pres">
      <dgm:prSet presAssocID="{9E269BFC-D012-4F0F-A5D0-C0B1DEED1FF8}" presName="bSpace" presStyleCnt="0"/>
      <dgm:spPr/>
    </dgm:pt>
    <dgm:pt modelId="{B17B5C9B-2C0F-40D6-9A64-C92DA3FF728B}" type="pres">
      <dgm:prSet presAssocID="{9E269BFC-D012-4F0F-A5D0-C0B1DEED1FF8}" presName="parBackupNorm" presStyleCnt="0"/>
      <dgm:spPr/>
    </dgm:pt>
    <dgm:pt modelId="{EA79B7FF-9336-41D7-8D3A-87790C50DD55}" type="pres">
      <dgm:prSet presAssocID="{5D3984EB-6086-41F3-B7BE-0B31D93DC755}" presName="parSpace" presStyleCnt="0"/>
      <dgm:spPr/>
    </dgm:pt>
    <dgm:pt modelId="{1AE44AAE-0D34-4D2F-98F5-D7BF9C491718}" type="pres">
      <dgm:prSet presAssocID="{3D7A976C-7E91-4792-AFAE-A9A1F64DFEBB}" presName="parComposite" presStyleCnt="0"/>
      <dgm:spPr/>
    </dgm:pt>
    <dgm:pt modelId="{79668A34-8D07-4C28-BB5D-8454BE6E4BDF}" type="pres">
      <dgm:prSet presAssocID="{3D7A976C-7E91-4792-AFAE-A9A1F64DFEBB}" presName="parBigCircle" presStyleLbl="node0" presStyleIdx="4" presStyleCnt="5"/>
      <dgm:spPr/>
    </dgm:pt>
    <dgm:pt modelId="{308C8A9B-91FD-4034-96CE-1DF7607A7824}" type="pres">
      <dgm:prSet presAssocID="{3D7A976C-7E91-4792-AFAE-A9A1F64DFEBB}" presName="parTx" presStyleLbl="revTx" presStyleIdx="10" presStyleCnt="11"/>
      <dgm:spPr/>
    </dgm:pt>
    <dgm:pt modelId="{B9FBEEDC-900D-4257-8948-A4662CB4263E}" type="pres">
      <dgm:prSet presAssocID="{3D7A976C-7E91-4792-AFAE-A9A1F64DFEBB}" presName="bSpace" presStyleCnt="0"/>
      <dgm:spPr/>
    </dgm:pt>
    <dgm:pt modelId="{4816B80C-A751-4F9E-A1BC-62915B8EF306}" type="pres">
      <dgm:prSet presAssocID="{3D7A976C-7E91-4792-AFAE-A9A1F64DFEBB}" presName="parBackupNorm" presStyleCnt="0"/>
      <dgm:spPr/>
    </dgm:pt>
    <dgm:pt modelId="{8636C91A-3740-4723-AFF3-490C3483F65A}" type="pres">
      <dgm:prSet presAssocID="{CF5E6C43-379D-41F3-9E7D-7B26EDBF61D1}" presName="parSpace" presStyleCnt="0"/>
      <dgm:spPr/>
    </dgm:pt>
  </dgm:ptLst>
  <dgm:cxnLst>
    <dgm:cxn modelId="{9DBE4B27-B75D-44BA-8D13-77CB6F3C84B0}" type="presOf" srcId="{669E8245-B498-4A98-AEDE-856707055201}" destId="{AA6C3D09-6A47-4494-A2A2-8C0653CEEBE9}" srcOrd="0" destOrd="0" presId="urn:microsoft.com/office/officeart/2008/layout/CircleAccentTimeline"/>
    <dgm:cxn modelId="{8446D129-A273-4628-8287-1FBC931C6A44}" srcId="{DA7EA30F-F4A4-4144-A129-AC9477A87ADB}" destId="{0C448A1A-BFE0-47A6-9139-835C70541DD3}" srcOrd="0" destOrd="0" parTransId="{FDC6597A-DC9B-4F27-B9C9-B39BA31F8C25}" sibTransId="{F62FCA8C-69BE-4504-80F8-2B006B5290A0}"/>
    <dgm:cxn modelId="{C420E239-D5C1-4961-A204-4047A8567F1E}" srcId="{DA7EA30F-F4A4-4144-A129-AC9477A87ADB}" destId="{9E269BFC-D012-4F0F-A5D0-C0B1DEED1FF8}" srcOrd="3" destOrd="0" parTransId="{043BABFC-655B-43E5-8A65-5B1E670A70F8}" sibTransId="{5D3984EB-6086-41F3-B7BE-0B31D93DC755}"/>
    <dgm:cxn modelId="{C553E648-B372-4775-BAB5-33C9A43417AA}" type="presOf" srcId="{3D7A976C-7E91-4792-AFAE-A9A1F64DFEBB}" destId="{308C8A9B-91FD-4034-96CE-1DF7607A7824}" srcOrd="0" destOrd="0" presId="urn:microsoft.com/office/officeart/2008/layout/CircleAccentTimeline"/>
    <dgm:cxn modelId="{ADFC2772-8E37-48AF-8257-66F6CD0D42BA}" type="presOf" srcId="{0C448A1A-BFE0-47A6-9139-835C70541DD3}" destId="{877153D6-491E-4469-8343-9780C52EC7ED}" srcOrd="0" destOrd="0" presId="urn:microsoft.com/office/officeart/2008/layout/CircleAccentTimeline"/>
    <dgm:cxn modelId="{13666B73-D9CF-4768-810F-3A408FDF8DEA}" type="presOf" srcId="{57E12B83-F7B0-4C52-BF48-174DF2D8CFA9}" destId="{C46E56E2-5DC8-4EC6-8147-4246C3CA1CDF}" srcOrd="0" destOrd="0" presId="urn:microsoft.com/office/officeart/2008/layout/CircleAccentTimeline"/>
    <dgm:cxn modelId="{E89E0357-18E8-467F-8F02-35CEB2314DE2}" srcId="{DA7EA30F-F4A4-4144-A129-AC9477A87ADB}" destId="{669E8245-B498-4A98-AEDE-856707055201}" srcOrd="2" destOrd="0" parTransId="{F2B08FA1-285C-40FE-AFF3-89199ADE04C0}" sibTransId="{38DBDE51-90FC-42F1-859A-0567DCF9A9F2}"/>
    <dgm:cxn modelId="{4C530380-77ED-4C48-BADA-78061266495E}" srcId="{DA7EA30F-F4A4-4144-A129-AC9477A87ADB}" destId="{3D7A976C-7E91-4792-AFAE-A9A1F64DFEBB}" srcOrd="4" destOrd="0" parTransId="{53AA0E52-BCE5-402A-83DF-6A61AA99430F}" sibTransId="{CF5E6C43-379D-41F3-9E7D-7B26EDBF61D1}"/>
    <dgm:cxn modelId="{A3C4EB89-74A9-430D-BC1C-BC1AE60EB3AD}" type="presOf" srcId="{35B7419F-B135-483C-9C44-2713C2FA20E0}" destId="{EBCB3FEA-96E4-45CD-A076-5516A14FF0EC}" srcOrd="0" destOrd="0" presId="urn:microsoft.com/office/officeart/2008/layout/CircleAccentTimeline"/>
    <dgm:cxn modelId="{1EB4788C-2C66-45D6-B812-D3F0949C4518}" type="presOf" srcId="{DA7EA30F-F4A4-4144-A129-AC9477A87ADB}" destId="{4D30B194-AA74-4C7C-9837-E5A9EA1435D5}" srcOrd="0" destOrd="0" presId="urn:microsoft.com/office/officeart/2008/layout/CircleAccentTimeline"/>
    <dgm:cxn modelId="{1FB5C3A9-36BF-47F9-B1DB-05C5D62D4600}" srcId="{669E8245-B498-4A98-AEDE-856707055201}" destId="{E472AE35-37EC-4150-B01F-4CA22E455E63}" srcOrd="2" destOrd="0" parTransId="{D49BAD05-CCF5-4775-A42C-D9485F10AE7E}" sibTransId="{CDAADEE0-B1E7-4D0A-AD52-B933A218FD4A}"/>
    <dgm:cxn modelId="{FCB572B4-FF4F-4750-8CB7-114193CA8391}" type="presOf" srcId="{A3BF115C-6059-41D9-ADD6-5726DFEFF13D}" destId="{18EC1F46-64D7-4011-ABB3-8CEF71415D7A}" srcOrd="0" destOrd="0" presId="urn:microsoft.com/office/officeart/2008/layout/CircleAccentTimeline"/>
    <dgm:cxn modelId="{38C082BE-BCE1-45B7-BEE9-AA3D74031971}" srcId="{669E8245-B498-4A98-AEDE-856707055201}" destId="{A3BF115C-6059-41D9-ADD6-5726DFEFF13D}" srcOrd="0" destOrd="0" parTransId="{EBA7B9A5-60D5-414A-81E9-A532FC2E44D2}" sibTransId="{7CD7B120-818D-4011-8493-1BF74CDFB353}"/>
    <dgm:cxn modelId="{CDD1E3BE-993B-4B4F-BF94-CEB857F72B37}" type="presOf" srcId="{9E269BFC-D012-4F0F-A5D0-C0B1DEED1FF8}" destId="{64B3BA24-0C94-44EC-9F7C-DE40013046E4}" srcOrd="0" destOrd="0" presId="urn:microsoft.com/office/officeart/2008/layout/CircleAccentTimeline"/>
    <dgm:cxn modelId="{036513CD-0ABB-4AFD-948D-3BF0EB83EF6A}" srcId="{669E8245-B498-4A98-AEDE-856707055201}" destId="{35B7419F-B135-483C-9C44-2713C2FA20E0}" srcOrd="1" destOrd="0" parTransId="{8FB150F7-43A7-4CC1-A0EA-CE7A6839BEEE}" sibTransId="{AC84CD1E-0AC4-4980-836A-62F7509C4C63}"/>
    <dgm:cxn modelId="{6DBCD1DB-8672-44C3-A116-6CE98DDAE287}" srcId="{DA7EA30F-F4A4-4144-A129-AC9477A87ADB}" destId="{57E12B83-F7B0-4C52-BF48-174DF2D8CFA9}" srcOrd="1" destOrd="0" parTransId="{2EF9775E-CD3D-4272-8596-9518F7C0A0A9}" sibTransId="{E699CA88-E934-4673-A7EE-6DC8A0AE570B}"/>
    <dgm:cxn modelId="{9438A2F9-622E-4AD5-A1D8-4B581F630ECC}" type="presOf" srcId="{E472AE35-37EC-4150-B01F-4CA22E455E63}" destId="{5E800E0D-9BB9-492A-8661-66A466B186DD}" srcOrd="0" destOrd="0" presId="urn:microsoft.com/office/officeart/2008/layout/CircleAccentTimeline"/>
    <dgm:cxn modelId="{D3DC6ED4-93FC-44A2-816F-5F688B8B23FD}" type="presParOf" srcId="{4D30B194-AA74-4C7C-9837-E5A9EA1435D5}" destId="{AC839586-87FB-4116-AB1D-DA647D7B944F}" srcOrd="0" destOrd="0" presId="urn:microsoft.com/office/officeart/2008/layout/CircleAccentTimeline"/>
    <dgm:cxn modelId="{B0490835-C730-4934-BD33-86990C197150}" type="presParOf" srcId="{AC839586-87FB-4116-AB1D-DA647D7B944F}" destId="{3B208718-F6BD-451B-8931-D7A307E3A483}" srcOrd="0" destOrd="0" presId="urn:microsoft.com/office/officeart/2008/layout/CircleAccentTimeline"/>
    <dgm:cxn modelId="{C0721751-00BF-42D2-A87C-2E6403A37617}" type="presParOf" srcId="{AC839586-87FB-4116-AB1D-DA647D7B944F}" destId="{877153D6-491E-4469-8343-9780C52EC7ED}" srcOrd="1" destOrd="0" presId="urn:microsoft.com/office/officeart/2008/layout/CircleAccentTimeline"/>
    <dgm:cxn modelId="{B7092145-C088-4245-8BED-9E8F99AAB7F0}" type="presParOf" srcId="{AC839586-87FB-4116-AB1D-DA647D7B944F}" destId="{85758B1F-8C69-40DB-AE94-42AE5209A212}" srcOrd="2" destOrd="0" presId="urn:microsoft.com/office/officeart/2008/layout/CircleAccentTimeline"/>
    <dgm:cxn modelId="{58727E87-EB06-4D61-B48D-E0966F3E1CF8}" type="presParOf" srcId="{4D30B194-AA74-4C7C-9837-E5A9EA1435D5}" destId="{D10BA7D1-080B-4538-BF8E-9B1810E0B4C5}" srcOrd="1" destOrd="0" presId="urn:microsoft.com/office/officeart/2008/layout/CircleAccentTimeline"/>
    <dgm:cxn modelId="{43A24024-67C8-4BB6-A974-1EEB4C10C1E1}" type="presParOf" srcId="{4D30B194-AA74-4C7C-9837-E5A9EA1435D5}" destId="{57D871AB-8121-48BA-80F7-C0337448907E}" srcOrd="2" destOrd="0" presId="urn:microsoft.com/office/officeart/2008/layout/CircleAccentTimeline"/>
    <dgm:cxn modelId="{C2D24C74-6AB1-478E-817A-223FB8864CFA}" type="presParOf" srcId="{4D30B194-AA74-4C7C-9837-E5A9EA1435D5}" destId="{D759691C-49BB-4C1F-ACFA-FEA946312377}" srcOrd="3" destOrd="0" presId="urn:microsoft.com/office/officeart/2008/layout/CircleAccentTimeline"/>
    <dgm:cxn modelId="{C24BF4E5-AD09-466E-A2A8-6A430873099C}" type="presParOf" srcId="{D759691C-49BB-4C1F-ACFA-FEA946312377}" destId="{FF3C7CBE-8D8F-4104-B793-C534D2956889}" srcOrd="0" destOrd="0" presId="urn:microsoft.com/office/officeart/2008/layout/CircleAccentTimeline"/>
    <dgm:cxn modelId="{6FE30784-157D-430E-822D-285476710A25}" type="presParOf" srcId="{D759691C-49BB-4C1F-ACFA-FEA946312377}" destId="{C46E56E2-5DC8-4EC6-8147-4246C3CA1CDF}" srcOrd="1" destOrd="0" presId="urn:microsoft.com/office/officeart/2008/layout/CircleAccentTimeline"/>
    <dgm:cxn modelId="{4F5CA357-BAD4-4B67-AD75-6EE9930CA2BC}" type="presParOf" srcId="{D759691C-49BB-4C1F-ACFA-FEA946312377}" destId="{26DD39CE-B1A7-45A6-A17A-38BC74A9EACD}" srcOrd="2" destOrd="0" presId="urn:microsoft.com/office/officeart/2008/layout/CircleAccentTimeline"/>
    <dgm:cxn modelId="{F6C74EF0-287F-4274-A826-A1490E9AF40D}" type="presParOf" srcId="{4D30B194-AA74-4C7C-9837-E5A9EA1435D5}" destId="{9D7674C7-6148-43B0-A728-9BF73C655B5A}" srcOrd="4" destOrd="0" presId="urn:microsoft.com/office/officeart/2008/layout/CircleAccentTimeline"/>
    <dgm:cxn modelId="{5699B5F1-BB70-426A-96D4-62267AEC8410}" type="presParOf" srcId="{4D30B194-AA74-4C7C-9837-E5A9EA1435D5}" destId="{91774716-815C-44B7-AFA7-C8679C8AFD6C}" srcOrd="5" destOrd="0" presId="urn:microsoft.com/office/officeart/2008/layout/CircleAccentTimeline"/>
    <dgm:cxn modelId="{CE901B2E-B5AF-4C17-857C-08D71D928B23}" type="presParOf" srcId="{4D30B194-AA74-4C7C-9837-E5A9EA1435D5}" destId="{386388D6-04BE-42A5-9BCB-3718ED23420F}" srcOrd="6" destOrd="0" presId="urn:microsoft.com/office/officeart/2008/layout/CircleAccentTimeline"/>
    <dgm:cxn modelId="{9FFFE550-6366-435C-9FBE-8CADE323FE44}" type="presParOf" srcId="{386388D6-04BE-42A5-9BCB-3718ED23420F}" destId="{3C9C8EE4-DB9F-4F4B-B11B-2757D3C866BB}" srcOrd="0" destOrd="0" presId="urn:microsoft.com/office/officeart/2008/layout/CircleAccentTimeline"/>
    <dgm:cxn modelId="{E6BD7281-C129-4970-803A-7C277B4F8C5C}" type="presParOf" srcId="{386388D6-04BE-42A5-9BCB-3718ED23420F}" destId="{AA6C3D09-6A47-4494-A2A2-8C0653CEEBE9}" srcOrd="1" destOrd="0" presId="urn:microsoft.com/office/officeart/2008/layout/CircleAccentTimeline"/>
    <dgm:cxn modelId="{1510ED33-7751-4EBB-8B9C-541406890EEA}" type="presParOf" srcId="{386388D6-04BE-42A5-9BCB-3718ED23420F}" destId="{978BEA36-624C-4319-AFB4-99972FBA5A73}" srcOrd="2" destOrd="0" presId="urn:microsoft.com/office/officeart/2008/layout/CircleAccentTimeline"/>
    <dgm:cxn modelId="{C5C363C6-F170-498B-8FB7-4067E08A535B}" type="presParOf" srcId="{4D30B194-AA74-4C7C-9837-E5A9EA1435D5}" destId="{55FB654A-3EAE-4C86-AF20-D26F2CA0CC02}" srcOrd="7" destOrd="0" presId="urn:microsoft.com/office/officeart/2008/layout/CircleAccentTimeline"/>
    <dgm:cxn modelId="{6E6C6148-8B78-42E9-A8B1-049677365FAE}" type="presParOf" srcId="{4D30B194-AA74-4C7C-9837-E5A9EA1435D5}" destId="{1512AE96-91AB-493A-B616-5BDACC004D72}" srcOrd="8" destOrd="0" presId="urn:microsoft.com/office/officeart/2008/layout/CircleAccentTimeline"/>
    <dgm:cxn modelId="{3ED38047-9384-4405-8DC6-C75F80D11E45}" type="presParOf" srcId="{4D30B194-AA74-4C7C-9837-E5A9EA1435D5}" destId="{B321C742-EB01-4DB8-BB23-B54E18B884AA}" srcOrd="9" destOrd="0" presId="urn:microsoft.com/office/officeart/2008/layout/CircleAccentTimeline"/>
    <dgm:cxn modelId="{DD81B104-4721-4F2F-B5B2-B8D1BEA6EF53}" type="presParOf" srcId="{4D30B194-AA74-4C7C-9837-E5A9EA1435D5}" destId="{8844AF82-D28F-4259-9088-DAC8D6EB1AAC}" srcOrd="10" destOrd="0" presId="urn:microsoft.com/office/officeart/2008/layout/CircleAccentTimeline"/>
    <dgm:cxn modelId="{4FD1F833-458D-4BCB-8F4F-FD6415B9B6D3}" type="presParOf" srcId="{8844AF82-D28F-4259-9088-DAC8D6EB1AAC}" destId="{909B5B3D-C532-4C21-AE1D-BBEDBF299837}" srcOrd="0" destOrd="0" presId="urn:microsoft.com/office/officeart/2008/layout/CircleAccentTimeline"/>
    <dgm:cxn modelId="{B5744F0F-59B7-46DA-92FE-57A47BA599ED}" type="presParOf" srcId="{8844AF82-D28F-4259-9088-DAC8D6EB1AAC}" destId="{18EC1F46-64D7-4011-ABB3-8CEF71415D7A}" srcOrd="1" destOrd="0" presId="urn:microsoft.com/office/officeart/2008/layout/CircleAccentTimeline"/>
    <dgm:cxn modelId="{E036F16B-EDC0-4EA9-A767-70474A5C7DAD}" type="presParOf" srcId="{8844AF82-D28F-4259-9088-DAC8D6EB1AAC}" destId="{69372333-7A5D-4FB1-A99D-E2CCD02FE651}" srcOrd="2" destOrd="0" presId="urn:microsoft.com/office/officeart/2008/layout/CircleAccentTimeline"/>
    <dgm:cxn modelId="{9D99309D-0A7C-4A53-AEFA-08B9AA7006D5}" type="presParOf" srcId="{4D30B194-AA74-4C7C-9837-E5A9EA1435D5}" destId="{A419A920-5F9F-47C9-87F9-8679B1C2BABA}" srcOrd="11" destOrd="0" presId="urn:microsoft.com/office/officeart/2008/layout/CircleAccentTimeline"/>
    <dgm:cxn modelId="{8170A8DD-A9F0-447C-AD41-333F8B2AAC7A}" type="presParOf" srcId="{4D30B194-AA74-4C7C-9837-E5A9EA1435D5}" destId="{283ED342-8012-40CE-81A0-0A4D6E032AB2}" srcOrd="12" destOrd="0" presId="urn:microsoft.com/office/officeart/2008/layout/CircleAccentTimeline"/>
    <dgm:cxn modelId="{D51FD064-8D06-43F2-B9A7-2C7F8C2A8F73}" type="presParOf" srcId="{4D30B194-AA74-4C7C-9837-E5A9EA1435D5}" destId="{4E87B6B5-B528-4F7E-BD6C-1F1BD6549FD5}" srcOrd="13" destOrd="0" presId="urn:microsoft.com/office/officeart/2008/layout/CircleAccentTimeline"/>
    <dgm:cxn modelId="{A072236F-6944-45E5-A658-8C0DBC8217C2}" type="presParOf" srcId="{4D30B194-AA74-4C7C-9837-E5A9EA1435D5}" destId="{CA0B8F86-1124-45A4-ABC1-637BB0A3D3E8}" srcOrd="14" destOrd="0" presId="urn:microsoft.com/office/officeart/2008/layout/CircleAccentTimeline"/>
    <dgm:cxn modelId="{BF64B570-F573-4049-876B-635752983078}" type="presParOf" srcId="{CA0B8F86-1124-45A4-ABC1-637BB0A3D3E8}" destId="{343239AE-9432-480C-8C7A-2E32B0E8B942}" srcOrd="0" destOrd="0" presId="urn:microsoft.com/office/officeart/2008/layout/CircleAccentTimeline"/>
    <dgm:cxn modelId="{E4833C31-35F9-4864-BED8-AF31D267711B}" type="presParOf" srcId="{CA0B8F86-1124-45A4-ABC1-637BB0A3D3E8}" destId="{EBCB3FEA-96E4-45CD-A076-5516A14FF0EC}" srcOrd="1" destOrd="0" presId="urn:microsoft.com/office/officeart/2008/layout/CircleAccentTimeline"/>
    <dgm:cxn modelId="{05741668-C245-49F8-AEB9-381A9F2C1195}" type="presParOf" srcId="{CA0B8F86-1124-45A4-ABC1-637BB0A3D3E8}" destId="{11F2262E-D4C1-4424-A9E7-65DC146A00EA}" srcOrd="2" destOrd="0" presId="urn:microsoft.com/office/officeart/2008/layout/CircleAccentTimeline"/>
    <dgm:cxn modelId="{A68B0E8A-A258-4E32-8107-E3ADE306F1B9}" type="presParOf" srcId="{4D30B194-AA74-4C7C-9837-E5A9EA1435D5}" destId="{8E3313A9-EC84-4372-8D94-9683943D0370}" srcOrd="15" destOrd="0" presId="urn:microsoft.com/office/officeart/2008/layout/CircleAccentTimeline"/>
    <dgm:cxn modelId="{D1649A8A-F834-4BF1-9478-E746F334193E}" type="presParOf" srcId="{4D30B194-AA74-4C7C-9837-E5A9EA1435D5}" destId="{B3DDCB24-F98E-4EC2-95E0-DC1E3FC0B46C}" srcOrd="16" destOrd="0" presId="urn:microsoft.com/office/officeart/2008/layout/CircleAccentTimeline"/>
    <dgm:cxn modelId="{2960A393-58F3-4C6E-9EAB-F8920409F5E6}" type="presParOf" srcId="{4D30B194-AA74-4C7C-9837-E5A9EA1435D5}" destId="{1DDE5860-1368-422E-A182-99D72CD9C804}" srcOrd="17" destOrd="0" presId="urn:microsoft.com/office/officeart/2008/layout/CircleAccentTimeline"/>
    <dgm:cxn modelId="{959B1F8B-6755-48F7-AA43-EA8502FB936A}" type="presParOf" srcId="{4D30B194-AA74-4C7C-9837-E5A9EA1435D5}" destId="{E773956D-3993-4F95-913F-269CD7D618C2}" srcOrd="18" destOrd="0" presId="urn:microsoft.com/office/officeart/2008/layout/CircleAccentTimeline"/>
    <dgm:cxn modelId="{C8DB3EFF-8085-4610-B32F-79699EC25F71}" type="presParOf" srcId="{E773956D-3993-4F95-913F-269CD7D618C2}" destId="{855DC603-3713-40B4-B394-A9DFC6ACB656}" srcOrd="0" destOrd="0" presId="urn:microsoft.com/office/officeart/2008/layout/CircleAccentTimeline"/>
    <dgm:cxn modelId="{3A8BA345-6BA5-4995-B462-D0FF63A2B2A1}" type="presParOf" srcId="{E773956D-3993-4F95-913F-269CD7D618C2}" destId="{5E800E0D-9BB9-492A-8661-66A466B186DD}" srcOrd="1" destOrd="0" presId="urn:microsoft.com/office/officeart/2008/layout/CircleAccentTimeline"/>
    <dgm:cxn modelId="{54BDB35E-4049-4BE8-8EEC-E0569C191F2E}" type="presParOf" srcId="{E773956D-3993-4F95-913F-269CD7D618C2}" destId="{140477AE-50F8-4C65-9C23-1FCD5F765056}" srcOrd="2" destOrd="0" presId="urn:microsoft.com/office/officeart/2008/layout/CircleAccentTimeline"/>
    <dgm:cxn modelId="{0E053CD9-054C-4A34-BE51-CAE15834D8B9}" type="presParOf" srcId="{4D30B194-AA74-4C7C-9837-E5A9EA1435D5}" destId="{DF7C1170-015B-4184-B192-4EEBB52214A9}" srcOrd="19" destOrd="0" presId="urn:microsoft.com/office/officeart/2008/layout/CircleAccentTimeline"/>
    <dgm:cxn modelId="{977D39C0-A5EA-4679-B797-7F1F156400C3}" type="presParOf" srcId="{4D30B194-AA74-4C7C-9837-E5A9EA1435D5}" destId="{7C32FA0B-9B15-43EF-887B-A4203E0AB6AE}" srcOrd="20" destOrd="0" presId="urn:microsoft.com/office/officeart/2008/layout/CircleAccentTimeline"/>
    <dgm:cxn modelId="{65F8D700-B342-4C8A-9D66-3F94182B71FB}" type="presParOf" srcId="{4D30B194-AA74-4C7C-9837-E5A9EA1435D5}" destId="{4CD0A026-52C9-4BC6-AA67-672EAAD368A6}" srcOrd="21" destOrd="0" presId="urn:microsoft.com/office/officeart/2008/layout/CircleAccentTimeline"/>
    <dgm:cxn modelId="{643E37AC-AFF5-4F56-B017-C5E5A45DBC0E}" type="presParOf" srcId="{4CD0A026-52C9-4BC6-AA67-672EAAD368A6}" destId="{1B5013DF-59EB-44E5-9118-B3731DDC80DF}" srcOrd="0" destOrd="0" presId="urn:microsoft.com/office/officeart/2008/layout/CircleAccentTimeline"/>
    <dgm:cxn modelId="{3E9CD579-88ED-4B32-A853-E9BEDDFEE8AE}" type="presParOf" srcId="{4CD0A026-52C9-4BC6-AA67-672EAAD368A6}" destId="{64B3BA24-0C94-44EC-9F7C-DE40013046E4}" srcOrd="1" destOrd="0" presId="urn:microsoft.com/office/officeart/2008/layout/CircleAccentTimeline"/>
    <dgm:cxn modelId="{9A4B6FB9-5FD2-4E4E-BB27-F4A07232011B}" type="presParOf" srcId="{4CD0A026-52C9-4BC6-AA67-672EAAD368A6}" destId="{DF6C52F5-560C-454D-B0E5-5BEDEA798994}" srcOrd="2" destOrd="0" presId="urn:microsoft.com/office/officeart/2008/layout/CircleAccentTimeline"/>
    <dgm:cxn modelId="{858A8B0C-ACFB-49CA-B3EB-ADC07FE2F60A}" type="presParOf" srcId="{4D30B194-AA74-4C7C-9837-E5A9EA1435D5}" destId="{B17B5C9B-2C0F-40D6-9A64-C92DA3FF728B}" srcOrd="22" destOrd="0" presId="urn:microsoft.com/office/officeart/2008/layout/CircleAccentTimeline"/>
    <dgm:cxn modelId="{AEAD6285-6F31-4076-886B-65EACE793856}" type="presParOf" srcId="{4D30B194-AA74-4C7C-9837-E5A9EA1435D5}" destId="{EA79B7FF-9336-41D7-8D3A-87790C50DD55}" srcOrd="23" destOrd="0" presId="urn:microsoft.com/office/officeart/2008/layout/CircleAccentTimeline"/>
    <dgm:cxn modelId="{FBF205B9-A8DC-47F5-9FD9-C97397947447}" type="presParOf" srcId="{4D30B194-AA74-4C7C-9837-E5A9EA1435D5}" destId="{1AE44AAE-0D34-4D2F-98F5-D7BF9C491718}" srcOrd="24" destOrd="0" presId="urn:microsoft.com/office/officeart/2008/layout/CircleAccentTimeline"/>
    <dgm:cxn modelId="{A368021E-C737-44D4-A0FC-66E38B95E6AF}" type="presParOf" srcId="{1AE44AAE-0D34-4D2F-98F5-D7BF9C491718}" destId="{79668A34-8D07-4C28-BB5D-8454BE6E4BDF}" srcOrd="0" destOrd="0" presId="urn:microsoft.com/office/officeart/2008/layout/CircleAccentTimeline"/>
    <dgm:cxn modelId="{C2B0CD2A-0021-4BA5-A0FC-D630B0EB860F}" type="presParOf" srcId="{1AE44AAE-0D34-4D2F-98F5-D7BF9C491718}" destId="{308C8A9B-91FD-4034-96CE-1DF7607A7824}" srcOrd="1" destOrd="0" presId="urn:microsoft.com/office/officeart/2008/layout/CircleAccentTimeline"/>
    <dgm:cxn modelId="{1666E266-1910-4977-9F22-B0F3CA502B4F}" type="presParOf" srcId="{1AE44AAE-0D34-4D2F-98F5-D7BF9C491718}" destId="{B9FBEEDC-900D-4257-8948-A4662CB4263E}" srcOrd="2" destOrd="0" presId="urn:microsoft.com/office/officeart/2008/layout/CircleAccentTimeline"/>
    <dgm:cxn modelId="{E95E595F-69CC-4160-9419-1E8B19F23A06}" type="presParOf" srcId="{4D30B194-AA74-4C7C-9837-E5A9EA1435D5}" destId="{4816B80C-A751-4F9E-A1BC-62915B8EF306}" srcOrd="25" destOrd="0" presId="urn:microsoft.com/office/officeart/2008/layout/CircleAccentTimeline"/>
    <dgm:cxn modelId="{8AA5D21D-40F6-40C7-B1A5-0A6FE131726E}" type="presParOf" srcId="{4D30B194-AA74-4C7C-9837-E5A9EA1435D5}" destId="{8636C91A-3740-4723-AFF3-490C3483F65A}" srcOrd="26" destOrd="0" presId="urn:microsoft.com/office/officeart/2008/layout/CircleAccent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A7EA30F-F4A4-4144-A129-AC9477A87ADB}" type="doc">
      <dgm:prSet loTypeId="urn:microsoft.com/office/officeart/2008/layout/CircleAccentTimeline" loCatId="process" qsTypeId="urn:microsoft.com/office/officeart/2005/8/quickstyle/simple2#9" qsCatId="simple" csTypeId="urn:microsoft.com/office/officeart/2005/8/colors/accent2_1#9" csCatId="accent2" phldr="1"/>
      <dgm:spPr/>
      <dgm:t>
        <a:bodyPr/>
        <a:lstStyle/>
        <a:p>
          <a:endParaRPr lang="en-US"/>
        </a:p>
      </dgm:t>
    </dgm:pt>
    <dgm:pt modelId="{0C448A1A-BFE0-47A6-9139-835C70541DD3}">
      <dgm:prSet phldrT="Add an event" phldr="0"/>
      <dgm:spPr/>
      <dgm:t>
        <a:bodyPr/>
        <a:lstStyle/>
        <a:p>
          <a:r>
            <a:rPr lang="en-US"/>
            <a:t>Application Submitted</a:t>
          </a:r>
        </a:p>
      </dgm:t>
    </dgm:pt>
    <dgm:pt modelId="{FDC6597A-DC9B-4F27-B9C9-B39BA31F8C25}" type="parTrans" cxnId="{8446D129-A273-4628-8287-1FBC931C6A44}">
      <dgm:prSet/>
      <dgm:spPr/>
      <dgm:t>
        <a:bodyPr/>
        <a:lstStyle/>
        <a:p>
          <a:endParaRPr lang="en-US"/>
        </a:p>
      </dgm:t>
    </dgm:pt>
    <dgm:pt modelId="{F62FCA8C-69BE-4504-80F8-2B006B5290A0}" type="sibTrans" cxnId="{8446D129-A273-4628-8287-1FBC931C6A44}">
      <dgm:prSet/>
      <dgm:spPr/>
      <dgm:t>
        <a:bodyPr/>
        <a:lstStyle/>
        <a:p>
          <a:endParaRPr lang="en-US"/>
        </a:p>
      </dgm:t>
    </dgm:pt>
    <dgm:pt modelId="{57E12B83-F7B0-4C52-BF48-174DF2D8CFA9}">
      <dgm:prSet phldrT="Add an event" phldr="0"/>
      <dgm:spPr/>
      <dgm:t>
        <a:bodyPr/>
        <a:lstStyle/>
        <a:p>
          <a:r>
            <a:rPr lang="en-US"/>
            <a:t>Application Accepted</a:t>
          </a:r>
        </a:p>
      </dgm:t>
    </dgm:pt>
    <dgm:pt modelId="{2EF9775E-CD3D-4272-8596-9518F7C0A0A9}" type="parTrans" cxnId="{6DBCD1DB-8672-44C3-A116-6CE98DDAE287}">
      <dgm:prSet/>
      <dgm:spPr/>
      <dgm:t>
        <a:bodyPr/>
        <a:lstStyle/>
        <a:p>
          <a:endParaRPr lang="en-US"/>
        </a:p>
      </dgm:t>
    </dgm:pt>
    <dgm:pt modelId="{E699CA88-E934-4673-A7EE-6DC8A0AE570B}" type="sibTrans" cxnId="{6DBCD1DB-8672-44C3-A116-6CE98DDAE287}">
      <dgm:prSet/>
      <dgm:spPr/>
      <dgm:t>
        <a:bodyPr/>
        <a:lstStyle/>
        <a:p>
          <a:endParaRPr lang="en-US"/>
        </a:p>
      </dgm:t>
    </dgm:pt>
    <dgm:pt modelId="{669E8245-B498-4A98-AEDE-856707055201}">
      <dgm:prSet phldrT="Add an event" phldr="0"/>
      <dgm:spPr/>
      <dgm:t>
        <a:bodyPr/>
        <a:lstStyle/>
        <a:p>
          <a:r>
            <a:rPr lang="en-US"/>
            <a:t>Complete 3 Practices</a:t>
          </a:r>
        </a:p>
      </dgm:t>
    </dgm:pt>
    <dgm:pt modelId="{F2B08FA1-285C-40FE-AFF3-89199ADE04C0}" type="parTrans" cxnId="{E89E0357-18E8-467F-8F02-35CEB2314DE2}">
      <dgm:prSet/>
      <dgm:spPr/>
      <dgm:t>
        <a:bodyPr/>
        <a:lstStyle/>
        <a:p>
          <a:endParaRPr lang="en-US"/>
        </a:p>
      </dgm:t>
    </dgm:pt>
    <dgm:pt modelId="{38DBDE51-90FC-42F1-859A-0567DCF9A9F2}" type="sibTrans" cxnId="{E89E0357-18E8-467F-8F02-35CEB2314DE2}">
      <dgm:prSet/>
      <dgm:spPr/>
      <dgm:t>
        <a:bodyPr/>
        <a:lstStyle/>
        <a:p>
          <a:endParaRPr lang="en-US"/>
        </a:p>
      </dgm:t>
    </dgm:pt>
    <dgm:pt modelId="{9E269BFC-D012-4F0F-A5D0-C0B1DEED1FF8}">
      <dgm:prSet phldrT="Add an event" phldr="0"/>
      <dgm:spPr/>
      <dgm:t>
        <a:bodyPr/>
        <a:lstStyle/>
        <a:p>
          <a:r>
            <a:rPr lang="en-US"/>
            <a:t>Complete 3 Practice Worksheets</a:t>
          </a:r>
        </a:p>
      </dgm:t>
    </dgm:pt>
    <dgm:pt modelId="{043BABFC-655B-43E5-8A65-5B1E670A70F8}" type="parTrans" cxnId="{C420E239-D5C1-4961-A204-4047A8567F1E}">
      <dgm:prSet/>
      <dgm:spPr/>
      <dgm:t>
        <a:bodyPr/>
        <a:lstStyle/>
        <a:p>
          <a:endParaRPr lang="en-US"/>
        </a:p>
      </dgm:t>
    </dgm:pt>
    <dgm:pt modelId="{5D3984EB-6086-41F3-B7BE-0B31D93DC755}" type="sibTrans" cxnId="{C420E239-D5C1-4961-A204-4047A8567F1E}">
      <dgm:prSet/>
      <dgm:spPr/>
      <dgm:t>
        <a:bodyPr/>
        <a:lstStyle/>
        <a:p>
          <a:endParaRPr lang="en-US"/>
        </a:p>
      </dgm:t>
    </dgm:pt>
    <dgm:pt modelId="{3D7A976C-7E91-4792-AFAE-A9A1F64DFEBB}">
      <dgm:prSet phldrT="Add an event" phldr="0"/>
      <dgm:spPr/>
      <dgm:t>
        <a:bodyPr/>
        <a:lstStyle/>
        <a:p>
          <a:r>
            <a:rPr lang="en-US"/>
            <a:t>Complete Exit Surveys</a:t>
          </a:r>
        </a:p>
      </dgm:t>
    </dgm:pt>
    <dgm:pt modelId="{53AA0E52-BCE5-402A-83DF-6A61AA99430F}" type="parTrans" cxnId="{4C530380-77ED-4C48-BADA-78061266495E}">
      <dgm:prSet/>
      <dgm:spPr/>
      <dgm:t>
        <a:bodyPr/>
        <a:lstStyle/>
        <a:p>
          <a:endParaRPr lang="en-US"/>
        </a:p>
      </dgm:t>
    </dgm:pt>
    <dgm:pt modelId="{CF5E6C43-379D-41F3-9E7D-7B26EDBF61D1}" type="sibTrans" cxnId="{4C530380-77ED-4C48-BADA-78061266495E}">
      <dgm:prSet/>
      <dgm:spPr/>
      <dgm:t>
        <a:bodyPr/>
        <a:lstStyle/>
        <a:p>
          <a:endParaRPr lang="en-US"/>
        </a:p>
      </dgm:t>
    </dgm:pt>
    <dgm:pt modelId="{A3BF115C-6059-41D9-ADD6-5726DFEFF13D}">
      <dgm:prSet phldrT="Add an event" phldr="0"/>
      <dgm:spPr/>
      <dgm:t>
        <a:bodyPr/>
        <a:lstStyle/>
        <a:p>
          <a:r>
            <a:rPr lang="en-US"/>
            <a:t>Pasture and Hay Planting</a:t>
          </a:r>
        </a:p>
      </dgm:t>
    </dgm:pt>
    <dgm:pt modelId="{EBA7B9A5-60D5-414A-81E9-A532FC2E44D2}" type="parTrans" cxnId="{38C082BE-BCE1-45B7-BEE9-AA3D74031971}">
      <dgm:prSet/>
      <dgm:spPr/>
      <dgm:t>
        <a:bodyPr/>
        <a:lstStyle/>
        <a:p>
          <a:endParaRPr lang="en-US"/>
        </a:p>
      </dgm:t>
    </dgm:pt>
    <dgm:pt modelId="{7CD7B120-818D-4011-8493-1BF74CDFB353}" type="sibTrans" cxnId="{38C082BE-BCE1-45B7-BEE9-AA3D74031971}">
      <dgm:prSet/>
      <dgm:spPr/>
      <dgm:t>
        <a:bodyPr/>
        <a:lstStyle/>
        <a:p>
          <a:endParaRPr lang="en-US"/>
        </a:p>
      </dgm:t>
    </dgm:pt>
    <dgm:pt modelId="{35B7419F-B135-483C-9C44-2713C2FA20E0}">
      <dgm:prSet phldrT="Add an event" phldr="0"/>
      <dgm:spPr/>
      <dgm:t>
        <a:bodyPr/>
        <a:lstStyle/>
        <a:p>
          <a:r>
            <a:rPr lang="en-US"/>
            <a:t>Nutrient Management</a:t>
          </a:r>
        </a:p>
      </dgm:t>
    </dgm:pt>
    <dgm:pt modelId="{8FB150F7-43A7-4CC1-A0EA-CE7A6839BEEE}" type="parTrans" cxnId="{036513CD-0ABB-4AFD-948D-3BF0EB83EF6A}">
      <dgm:prSet/>
      <dgm:spPr/>
      <dgm:t>
        <a:bodyPr/>
        <a:lstStyle/>
        <a:p>
          <a:endParaRPr lang="en-US"/>
        </a:p>
      </dgm:t>
    </dgm:pt>
    <dgm:pt modelId="{AC84CD1E-0AC4-4980-836A-62F7509C4C63}" type="sibTrans" cxnId="{036513CD-0ABB-4AFD-948D-3BF0EB83EF6A}">
      <dgm:prSet/>
      <dgm:spPr/>
      <dgm:t>
        <a:bodyPr/>
        <a:lstStyle/>
        <a:p>
          <a:endParaRPr lang="en-US"/>
        </a:p>
      </dgm:t>
    </dgm:pt>
    <dgm:pt modelId="{E472AE35-37EC-4150-B01F-4CA22E455E63}">
      <dgm:prSet phldrT="Add an event" phldr="0"/>
      <dgm:spPr/>
      <dgm:t>
        <a:bodyPr/>
        <a:lstStyle/>
        <a:p>
          <a:r>
            <a:rPr lang="en-US"/>
            <a:t>Grazing Management</a:t>
          </a:r>
        </a:p>
      </dgm:t>
    </dgm:pt>
    <dgm:pt modelId="{D49BAD05-CCF5-4775-A42C-D9485F10AE7E}" type="parTrans" cxnId="{1FB5C3A9-36BF-47F9-B1DB-05C5D62D4600}">
      <dgm:prSet/>
      <dgm:spPr/>
      <dgm:t>
        <a:bodyPr/>
        <a:lstStyle/>
        <a:p>
          <a:endParaRPr lang="en-US"/>
        </a:p>
      </dgm:t>
    </dgm:pt>
    <dgm:pt modelId="{CDAADEE0-B1E7-4D0A-AD52-B933A218FD4A}" type="sibTrans" cxnId="{1FB5C3A9-36BF-47F9-B1DB-05C5D62D4600}">
      <dgm:prSet/>
      <dgm:spPr/>
      <dgm:t>
        <a:bodyPr/>
        <a:lstStyle/>
        <a:p>
          <a:endParaRPr lang="en-US"/>
        </a:p>
      </dgm:t>
    </dgm:pt>
    <dgm:pt modelId="{4D30B194-AA74-4C7C-9837-E5A9EA1435D5}" type="pres">
      <dgm:prSet presAssocID="{DA7EA30F-F4A4-4144-A129-AC9477A87ADB}" presName="Name0" presStyleCnt="0">
        <dgm:presLayoutVars>
          <dgm:dir/>
        </dgm:presLayoutVars>
      </dgm:prSet>
      <dgm:spPr/>
    </dgm:pt>
    <dgm:pt modelId="{AC839586-87FB-4116-AB1D-DA647D7B944F}" type="pres">
      <dgm:prSet presAssocID="{0C448A1A-BFE0-47A6-9139-835C70541DD3}" presName="parComposite" presStyleCnt="0"/>
      <dgm:spPr/>
    </dgm:pt>
    <dgm:pt modelId="{3B208718-F6BD-451B-8931-D7A307E3A483}" type="pres">
      <dgm:prSet presAssocID="{0C448A1A-BFE0-47A6-9139-835C70541DD3}" presName="parBigCircle" presStyleLbl="node0" presStyleIdx="0" presStyleCnt="5"/>
      <dgm:spPr>
        <a:solidFill>
          <a:schemeClr val="accent6"/>
        </a:solidFill>
      </dgm:spPr>
    </dgm:pt>
    <dgm:pt modelId="{877153D6-491E-4469-8343-9780C52EC7ED}" type="pres">
      <dgm:prSet presAssocID="{0C448A1A-BFE0-47A6-9139-835C70541DD3}" presName="parTx" presStyleLbl="revTx" presStyleIdx="0" presStyleCnt="11"/>
      <dgm:spPr/>
    </dgm:pt>
    <dgm:pt modelId="{85758B1F-8C69-40DB-AE94-42AE5209A212}" type="pres">
      <dgm:prSet presAssocID="{0C448A1A-BFE0-47A6-9139-835C70541DD3}" presName="bSpace" presStyleCnt="0"/>
      <dgm:spPr/>
    </dgm:pt>
    <dgm:pt modelId="{D10BA7D1-080B-4538-BF8E-9B1810E0B4C5}" type="pres">
      <dgm:prSet presAssocID="{0C448A1A-BFE0-47A6-9139-835C70541DD3}" presName="parBackupNorm" presStyleCnt="0"/>
      <dgm:spPr/>
    </dgm:pt>
    <dgm:pt modelId="{57D871AB-8121-48BA-80F7-C0337448907E}" type="pres">
      <dgm:prSet presAssocID="{F62FCA8C-69BE-4504-80F8-2B006B5290A0}" presName="parSpace" presStyleCnt="0"/>
      <dgm:spPr/>
    </dgm:pt>
    <dgm:pt modelId="{D759691C-49BB-4C1F-ACFA-FEA946312377}" type="pres">
      <dgm:prSet presAssocID="{57E12B83-F7B0-4C52-BF48-174DF2D8CFA9}" presName="parComposite" presStyleCnt="0"/>
      <dgm:spPr/>
    </dgm:pt>
    <dgm:pt modelId="{FF3C7CBE-8D8F-4104-B793-C534D2956889}" type="pres">
      <dgm:prSet presAssocID="{57E12B83-F7B0-4C52-BF48-174DF2D8CFA9}" presName="parBigCircle" presStyleLbl="node0" presStyleIdx="1" presStyleCnt="5"/>
      <dgm:spPr>
        <a:solidFill>
          <a:schemeClr val="accent6"/>
        </a:solidFill>
      </dgm:spPr>
    </dgm:pt>
    <dgm:pt modelId="{C46E56E2-5DC8-4EC6-8147-4246C3CA1CDF}" type="pres">
      <dgm:prSet presAssocID="{57E12B83-F7B0-4C52-BF48-174DF2D8CFA9}" presName="parTx" presStyleLbl="revTx" presStyleIdx="1" presStyleCnt="11"/>
      <dgm:spPr/>
    </dgm:pt>
    <dgm:pt modelId="{26DD39CE-B1A7-45A6-A17A-38BC74A9EACD}" type="pres">
      <dgm:prSet presAssocID="{57E12B83-F7B0-4C52-BF48-174DF2D8CFA9}" presName="bSpace" presStyleCnt="0"/>
      <dgm:spPr/>
    </dgm:pt>
    <dgm:pt modelId="{9D7674C7-6148-43B0-A728-9BF73C655B5A}" type="pres">
      <dgm:prSet presAssocID="{57E12B83-F7B0-4C52-BF48-174DF2D8CFA9}" presName="parBackupNorm" presStyleCnt="0"/>
      <dgm:spPr/>
    </dgm:pt>
    <dgm:pt modelId="{91774716-815C-44B7-AFA7-C8679C8AFD6C}" type="pres">
      <dgm:prSet presAssocID="{E699CA88-E934-4673-A7EE-6DC8A0AE570B}" presName="parSpace" presStyleCnt="0"/>
      <dgm:spPr/>
    </dgm:pt>
    <dgm:pt modelId="{386388D6-04BE-42A5-9BCB-3718ED23420F}" type="pres">
      <dgm:prSet presAssocID="{669E8245-B498-4A98-AEDE-856707055201}" presName="parComposite" presStyleCnt="0"/>
      <dgm:spPr/>
    </dgm:pt>
    <dgm:pt modelId="{3C9C8EE4-DB9F-4F4B-B11B-2757D3C866BB}" type="pres">
      <dgm:prSet presAssocID="{669E8245-B498-4A98-AEDE-856707055201}" presName="parBigCircle" presStyleLbl="node0" presStyleIdx="2" presStyleCnt="5"/>
      <dgm:spPr>
        <a:solidFill>
          <a:schemeClr val="accent6"/>
        </a:solidFill>
      </dgm:spPr>
    </dgm:pt>
    <dgm:pt modelId="{AA6C3D09-6A47-4494-A2A2-8C0653CEEBE9}" type="pres">
      <dgm:prSet presAssocID="{669E8245-B498-4A98-AEDE-856707055201}" presName="parTx" presStyleLbl="revTx" presStyleIdx="2" presStyleCnt="11"/>
      <dgm:spPr/>
    </dgm:pt>
    <dgm:pt modelId="{978BEA36-624C-4319-AFB4-99972FBA5A73}" type="pres">
      <dgm:prSet presAssocID="{669E8245-B498-4A98-AEDE-856707055201}" presName="bSpace" presStyleCnt="0"/>
      <dgm:spPr/>
    </dgm:pt>
    <dgm:pt modelId="{55FB654A-3EAE-4C86-AF20-D26F2CA0CC02}" type="pres">
      <dgm:prSet presAssocID="{669E8245-B498-4A98-AEDE-856707055201}" presName="parBackupNorm" presStyleCnt="0"/>
      <dgm:spPr/>
    </dgm:pt>
    <dgm:pt modelId="{1512AE96-91AB-493A-B616-5BDACC004D72}" type="pres">
      <dgm:prSet presAssocID="{38DBDE51-90FC-42F1-859A-0567DCF9A9F2}" presName="parSpace" presStyleCnt="0"/>
      <dgm:spPr/>
    </dgm:pt>
    <dgm:pt modelId="{B321C742-EB01-4DB8-BB23-B54E18B884AA}" type="pres">
      <dgm:prSet presAssocID="{A3BF115C-6059-41D9-ADD6-5726DFEFF13D}" presName="desBackupLeftNorm" presStyleCnt="0"/>
      <dgm:spPr/>
    </dgm:pt>
    <dgm:pt modelId="{8844AF82-D28F-4259-9088-DAC8D6EB1AAC}" type="pres">
      <dgm:prSet presAssocID="{A3BF115C-6059-41D9-ADD6-5726DFEFF13D}" presName="desComposite" presStyleCnt="0"/>
      <dgm:spPr/>
    </dgm:pt>
    <dgm:pt modelId="{909B5B3D-C532-4C21-AE1D-BBEDBF299837}" type="pres">
      <dgm:prSet presAssocID="{A3BF115C-6059-41D9-ADD6-5726DFEFF13D}" presName="desCircle" presStyleLbl="node1" presStyleIdx="0" presStyleCnt="3"/>
      <dgm:spPr>
        <a:solidFill>
          <a:schemeClr val="accent6"/>
        </a:solidFill>
      </dgm:spPr>
    </dgm:pt>
    <dgm:pt modelId="{18EC1F46-64D7-4011-ABB3-8CEF71415D7A}" type="pres">
      <dgm:prSet presAssocID="{A3BF115C-6059-41D9-ADD6-5726DFEFF13D}" presName="chTx" presStyleLbl="revTx" presStyleIdx="3" presStyleCnt="11"/>
      <dgm:spPr/>
    </dgm:pt>
    <dgm:pt modelId="{69372333-7A5D-4FB1-A99D-E2CCD02FE651}" type="pres">
      <dgm:prSet presAssocID="{A3BF115C-6059-41D9-ADD6-5726DFEFF13D}" presName="desTx" presStyleLbl="revTx" presStyleIdx="4" presStyleCnt="11">
        <dgm:presLayoutVars>
          <dgm:bulletEnabled val="1"/>
        </dgm:presLayoutVars>
      </dgm:prSet>
      <dgm:spPr/>
    </dgm:pt>
    <dgm:pt modelId="{A419A920-5F9F-47C9-87F9-8679B1C2BABA}" type="pres">
      <dgm:prSet presAssocID="{A3BF115C-6059-41D9-ADD6-5726DFEFF13D}" presName="desBackupRightNorm" presStyleCnt="0"/>
      <dgm:spPr/>
    </dgm:pt>
    <dgm:pt modelId="{283ED342-8012-40CE-81A0-0A4D6E032AB2}" type="pres">
      <dgm:prSet presAssocID="{7CD7B120-818D-4011-8493-1BF74CDFB353}" presName="desSpace" presStyleCnt="0"/>
      <dgm:spPr/>
    </dgm:pt>
    <dgm:pt modelId="{4E87B6B5-B528-4F7E-BD6C-1F1BD6549FD5}" type="pres">
      <dgm:prSet presAssocID="{35B7419F-B135-483C-9C44-2713C2FA20E0}" presName="desBackupLeftNorm" presStyleCnt="0"/>
      <dgm:spPr/>
    </dgm:pt>
    <dgm:pt modelId="{CA0B8F86-1124-45A4-ABC1-637BB0A3D3E8}" type="pres">
      <dgm:prSet presAssocID="{35B7419F-B135-483C-9C44-2713C2FA20E0}" presName="desComposite" presStyleCnt="0"/>
      <dgm:spPr/>
    </dgm:pt>
    <dgm:pt modelId="{343239AE-9432-480C-8C7A-2E32B0E8B942}" type="pres">
      <dgm:prSet presAssocID="{35B7419F-B135-483C-9C44-2713C2FA20E0}" presName="desCircle" presStyleLbl="node1" presStyleIdx="1" presStyleCnt="3"/>
      <dgm:spPr>
        <a:solidFill>
          <a:schemeClr val="accent6"/>
        </a:solidFill>
      </dgm:spPr>
    </dgm:pt>
    <dgm:pt modelId="{EBCB3FEA-96E4-45CD-A076-5516A14FF0EC}" type="pres">
      <dgm:prSet presAssocID="{35B7419F-B135-483C-9C44-2713C2FA20E0}" presName="chTx" presStyleLbl="revTx" presStyleIdx="5" presStyleCnt="11"/>
      <dgm:spPr/>
    </dgm:pt>
    <dgm:pt modelId="{11F2262E-D4C1-4424-A9E7-65DC146A00EA}" type="pres">
      <dgm:prSet presAssocID="{35B7419F-B135-483C-9C44-2713C2FA20E0}" presName="desTx" presStyleLbl="revTx" presStyleIdx="6" presStyleCnt="11">
        <dgm:presLayoutVars>
          <dgm:bulletEnabled val="1"/>
        </dgm:presLayoutVars>
      </dgm:prSet>
      <dgm:spPr/>
    </dgm:pt>
    <dgm:pt modelId="{8E3313A9-EC84-4372-8D94-9683943D0370}" type="pres">
      <dgm:prSet presAssocID="{35B7419F-B135-483C-9C44-2713C2FA20E0}" presName="desBackupRightNorm" presStyleCnt="0"/>
      <dgm:spPr/>
    </dgm:pt>
    <dgm:pt modelId="{B3DDCB24-F98E-4EC2-95E0-DC1E3FC0B46C}" type="pres">
      <dgm:prSet presAssocID="{AC84CD1E-0AC4-4980-836A-62F7509C4C63}" presName="desSpace" presStyleCnt="0"/>
      <dgm:spPr/>
    </dgm:pt>
    <dgm:pt modelId="{1DDE5860-1368-422E-A182-99D72CD9C804}" type="pres">
      <dgm:prSet presAssocID="{E472AE35-37EC-4150-B01F-4CA22E455E63}" presName="desBackupLeftNorm" presStyleCnt="0"/>
      <dgm:spPr/>
    </dgm:pt>
    <dgm:pt modelId="{E773956D-3993-4F95-913F-269CD7D618C2}" type="pres">
      <dgm:prSet presAssocID="{E472AE35-37EC-4150-B01F-4CA22E455E63}" presName="desComposite" presStyleCnt="0"/>
      <dgm:spPr/>
    </dgm:pt>
    <dgm:pt modelId="{855DC603-3713-40B4-B394-A9DFC6ACB656}" type="pres">
      <dgm:prSet presAssocID="{E472AE35-37EC-4150-B01F-4CA22E455E63}" presName="desCircle" presStyleLbl="node1" presStyleIdx="2" presStyleCnt="3"/>
      <dgm:spPr>
        <a:solidFill>
          <a:schemeClr val="accent6"/>
        </a:solidFill>
      </dgm:spPr>
    </dgm:pt>
    <dgm:pt modelId="{5E800E0D-9BB9-492A-8661-66A466B186DD}" type="pres">
      <dgm:prSet presAssocID="{E472AE35-37EC-4150-B01F-4CA22E455E63}" presName="chTx" presStyleLbl="revTx" presStyleIdx="7" presStyleCnt="11"/>
      <dgm:spPr/>
    </dgm:pt>
    <dgm:pt modelId="{140477AE-50F8-4C65-9C23-1FCD5F765056}" type="pres">
      <dgm:prSet presAssocID="{E472AE35-37EC-4150-B01F-4CA22E455E63}" presName="desTx" presStyleLbl="revTx" presStyleIdx="8" presStyleCnt="11">
        <dgm:presLayoutVars>
          <dgm:bulletEnabled val="1"/>
        </dgm:presLayoutVars>
      </dgm:prSet>
      <dgm:spPr/>
    </dgm:pt>
    <dgm:pt modelId="{DF7C1170-015B-4184-B192-4EEBB52214A9}" type="pres">
      <dgm:prSet presAssocID="{E472AE35-37EC-4150-B01F-4CA22E455E63}" presName="desBackupRightNorm" presStyleCnt="0"/>
      <dgm:spPr/>
    </dgm:pt>
    <dgm:pt modelId="{7C32FA0B-9B15-43EF-887B-A4203E0AB6AE}" type="pres">
      <dgm:prSet presAssocID="{CDAADEE0-B1E7-4D0A-AD52-B933A218FD4A}" presName="desSpace" presStyleCnt="0"/>
      <dgm:spPr/>
    </dgm:pt>
    <dgm:pt modelId="{4CD0A026-52C9-4BC6-AA67-672EAAD368A6}" type="pres">
      <dgm:prSet presAssocID="{9E269BFC-D012-4F0F-A5D0-C0B1DEED1FF8}" presName="parComposite" presStyleCnt="0"/>
      <dgm:spPr/>
    </dgm:pt>
    <dgm:pt modelId="{1B5013DF-59EB-44E5-9118-B3731DDC80DF}" type="pres">
      <dgm:prSet presAssocID="{9E269BFC-D012-4F0F-A5D0-C0B1DEED1FF8}" presName="parBigCircle" presStyleLbl="node0" presStyleIdx="3" presStyleCnt="5"/>
      <dgm:spPr>
        <a:solidFill>
          <a:schemeClr val="accent6"/>
        </a:solidFill>
      </dgm:spPr>
    </dgm:pt>
    <dgm:pt modelId="{64B3BA24-0C94-44EC-9F7C-DE40013046E4}" type="pres">
      <dgm:prSet presAssocID="{9E269BFC-D012-4F0F-A5D0-C0B1DEED1FF8}" presName="parTx" presStyleLbl="revTx" presStyleIdx="9" presStyleCnt="11"/>
      <dgm:spPr/>
    </dgm:pt>
    <dgm:pt modelId="{DF6C52F5-560C-454D-B0E5-5BEDEA798994}" type="pres">
      <dgm:prSet presAssocID="{9E269BFC-D012-4F0F-A5D0-C0B1DEED1FF8}" presName="bSpace" presStyleCnt="0"/>
      <dgm:spPr/>
    </dgm:pt>
    <dgm:pt modelId="{B17B5C9B-2C0F-40D6-9A64-C92DA3FF728B}" type="pres">
      <dgm:prSet presAssocID="{9E269BFC-D012-4F0F-A5D0-C0B1DEED1FF8}" presName="parBackupNorm" presStyleCnt="0"/>
      <dgm:spPr/>
    </dgm:pt>
    <dgm:pt modelId="{EA79B7FF-9336-41D7-8D3A-87790C50DD55}" type="pres">
      <dgm:prSet presAssocID="{5D3984EB-6086-41F3-B7BE-0B31D93DC755}" presName="parSpace" presStyleCnt="0"/>
      <dgm:spPr/>
    </dgm:pt>
    <dgm:pt modelId="{1AE44AAE-0D34-4D2F-98F5-D7BF9C491718}" type="pres">
      <dgm:prSet presAssocID="{3D7A976C-7E91-4792-AFAE-A9A1F64DFEBB}" presName="parComposite" presStyleCnt="0"/>
      <dgm:spPr/>
    </dgm:pt>
    <dgm:pt modelId="{79668A34-8D07-4C28-BB5D-8454BE6E4BDF}" type="pres">
      <dgm:prSet presAssocID="{3D7A976C-7E91-4792-AFAE-A9A1F64DFEBB}" presName="parBigCircle" presStyleLbl="node0" presStyleIdx="4" presStyleCnt="5"/>
      <dgm:spPr>
        <a:solidFill>
          <a:schemeClr val="accent6"/>
        </a:solidFill>
      </dgm:spPr>
    </dgm:pt>
    <dgm:pt modelId="{308C8A9B-91FD-4034-96CE-1DF7607A7824}" type="pres">
      <dgm:prSet presAssocID="{3D7A976C-7E91-4792-AFAE-A9A1F64DFEBB}" presName="parTx" presStyleLbl="revTx" presStyleIdx="10" presStyleCnt="11"/>
      <dgm:spPr/>
    </dgm:pt>
    <dgm:pt modelId="{B9FBEEDC-900D-4257-8948-A4662CB4263E}" type="pres">
      <dgm:prSet presAssocID="{3D7A976C-7E91-4792-AFAE-A9A1F64DFEBB}" presName="bSpace" presStyleCnt="0"/>
      <dgm:spPr/>
    </dgm:pt>
    <dgm:pt modelId="{4816B80C-A751-4F9E-A1BC-62915B8EF306}" type="pres">
      <dgm:prSet presAssocID="{3D7A976C-7E91-4792-AFAE-A9A1F64DFEBB}" presName="parBackupNorm" presStyleCnt="0"/>
      <dgm:spPr/>
    </dgm:pt>
    <dgm:pt modelId="{8636C91A-3740-4723-AFF3-490C3483F65A}" type="pres">
      <dgm:prSet presAssocID="{CF5E6C43-379D-41F3-9E7D-7B26EDBF61D1}" presName="parSpace" presStyleCnt="0"/>
      <dgm:spPr/>
    </dgm:pt>
  </dgm:ptLst>
  <dgm:cxnLst>
    <dgm:cxn modelId="{9DBE4B27-B75D-44BA-8D13-77CB6F3C84B0}" type="presOf" srcId="{669E8245-B498-4A98-AEDE-856707055201}" destId="{AA6C3D09-6A47-4494-A2A2-8C0653CEEBE9}" srcOrd="0" destOrd="0" presId="urn:microsoft.com/office/officeart/2008/layout/CircleAccentTimeline"/>
    <dgm:cxn modelId="{8446D129-A273-4628-8287-1FBC931C6A44}" srcId="{DA7EA30F-F4A4-4144-A129-AC9477A87ADB}" destId="{0C448A1A-BFE0-47A6-9139-835C70541DD3}" srcOrd="0" destOrd="0" parTransId="{FDC6597A-DC9B-4F27-B9C9-B39BA31F8C25}" sibTransId="{F62FCA8C-69BE-4504-80F8-2B006B5290A0}"/>
    <dgm:cxn modelId="{C420E239-D5C1-4961-A204-4047A8567F1E}" srcId="{DA7EA30F-F4A4-4144-A129-AC9477A87ADB}" destId="{9E269BFC-D012-4F0F-A5D0-C0B1DEED1FF8}" srcOrd="3" destOrd="0" parTransId="{043BABFC-655B-43E5-8A65-5B1E670A70F8}" sibTransId="{5D3984EB-6086-41F3-B7BE-0B31D93DC755}"/>
    <dgm:cxn modelId="{C553E648-B372-4775-BAB5-33C9A43417AA}" type="presOf" srcId="{3D7A976C-7E91-4792-AFAE-A9A1F64DFEBB}" destId="{308C8A9B-91FD-4034-96CE-1DF7607A7824}" srcOrd="0" destOrd="0" presId="urn:microsoft.com/office/officeart/2008/layout/CircleAccentTimeline"/>
    <dgm:cxn modelId="{ADFC2772-8E37-48AF-8257-66F6CD0D42BA}" type="presOf" srcId="{0C448A1A-BFE0-47A6-9139-835C70541DD3}" destId="{877153D6-491E-4469-8343-9780C52EC7ED}" srcOrd="0" destOrd="0" presId="urn:microsoft.com/office/officeart/2008/layout/CircleAccentTimeline"/>
    <dgm:cxn modelId="{13666B73-D9CF-4768-810F-3A408FDF8DEA}" type="presOf" srcId="{57E12B83-F7B0-4C52-BF48-174DF2D8CFA9}" destId="{C46E56E2-5DC8-4EC6-8147-4246C3CA1CDF}" srcOrd="0" destOrd="0" presId="urn:microsoft.com/office/officeart/2008/layout/CircleAccentTimeline"/>
    <dgm:cxn modelId="{E89E0357-18E8-467F-8F02-35CEB2314DE2}" srcId="{DA7EA30F-F4A4-4144-A129-AC9477A87ADB}" destId="{669E8245-B498-4A98-AEDE-856707055201}" srcOrd="2" destOrd="0" parTransId="{F2B08FA1-285C-40FE-AFF3-89199ADE04C0}" sibTransId="{38DBDE51-90FC-42F1-859A-0567DCF9A9F2}"/>
    <dgm:cxn modelId="{4C530380-77ED-4C48-BADA-78061266495E}" srcId="{DA7EA30F-F4A4-4144-A129-AC9477A87ADB}" destId="{3D7A976C-7E91-4792-AFAE-A9A1F64DFEBB}" srcOrd="4" destOrd="0" parTransId="{53AA0E52-BCE5-402A-83DF-6A61AA99430F}" sibTransId="{CF5E6C43-379D-41F3-9E7D-7B26EDBF61D1}"/>
    <dgm:cxn modelId="{A3C4EB89-74A9-430D-BC1C-BC1AE60EB3AD}" type="presOf" srcId="{35B7419F-B135-483C-9C44-2713C2FA20E0}" destId="{EBCB3FEA-96E4-45CD-A076-5516A14FF0EC}" srcOrd="0" destOrd="0" presId="urn:microsoft.com/office/officeart/2008/layout/CircleAccentTimeline"/>
    <dgm:cxn modelId="{1EB4788C-2C66-45D6-B812-D3F0949C4518}" type="presOf" srcId="{DA7EA30F-F4A4-4144-A129-AC9477A87ADB}" destId="{4D30B194-AA74-4C7C-9837-E5A9EA1435D5}" srcOrd="0" destOrd="0" presId="urn:microsoft.com/office/officeart/2008/layout/CircleAccentTimeline"/>
    <dgm:cxn modelId="{1FB5C3A9-36BF-47F9-B1DB-05C5D62D4600}" srcId="{669E8245-B498-4A98-AEDE-856707055201}" destId="{E472AE35-37EC-4150-B01F-4CA22E455E63}" srcOrd="2" destOrd="0" parTransId="{D49BAD05-CCF5-4775-A42C-D9485F10AE7E}" sibTransId="{CDAADEE0-B1E7-4D0A-AD52-B933A218FD4A}"/>
    <dgm:cxn modelId="{FCB572B4-FF4F-4750-8CB7-114193CA8391}" type="presOf" srcId="{A3BF115C-6059-41D9-ADD6-5726DFEFF13D}" destId="{18EC1F46-64D7-4011-ABB3-8CEF71415D7A}" srcOrd="0" destOrd="0" presId="urn:microsoft.com/office/officeart/2008/layout/CircleAccentTimeline"/>
    <dgm:cxn modelId="{38C082BE-BCE1-45B7-BEE9-AA3D74031971}" srcId="{669E8245-B498-4A98-AEDE-856707055201}" destId="{A3BF115C-6059-41D9-ADD6-5726DFEFF13D}" srcOrd="0" destOrd="0" parTransId="{EBA7B9A5-60D5-414A-81E9-A532FC2E44D2}" sibTransId="{7CD7B120-818D-4011-8493-1BF74CDFB353}"/>
    <dgm:cxn modelId="{CDD1E3BE-993B-4B4F-BF94-CEB857F72B37}" type="presOf" srcId="{9E269BFC-D012-4F0F-A5D0-C0B1DEED1FF8}" destId="{64B3BA24-0C94-44EC-9F7C-DE40013046E4}" srcOrd="0" destOrd="0" presId="urn:microsoft.com/office/officeart/2008/layout/CircleAccentTimeline"/>
    <dgm:cxn modelId="{036513CD-0ABB-4AFD-948D-3BF0EB83EF6A}" srcId="{669E8245-B498-4A98-AEDE-856707055201}" destId="{35B7419F-B135-483C-9C44-2713C2FA20E0}" srcOrd="1" destOrd="0" parTransId="{8FB150F7-43A7-4CC1-A0EA-CE7A6839BEEE}" sibTransId="{AC84CD1E-0AC4-4980-836A-62F7509C4C63}"/>
    <dgm:cxn modelId="{6DBCD1DB-8672-44C3-A116-6CE98DDAE287}" srcId="{DA7EA30F-F4A4-4144-A129-AC9477A87ADB}" destId="{57E12B83-F7B0-4C52-BF48-174DF2D8CFA9}" srcOrd="1" destOrd="0" parTransId="{2EF9775E-CD3D-4272-8596-9518F7C0A0A9}" sibTransId="{E699CA88-E934-4673-A7EE-6DC8A0AE570B}"/>
    <dgm:cxn modelId="{9438A2F9-622E-4AD5-A1D8-4B581F630ECC}" type="presOf" srcId="{E472AE35-37EC-4150-B01F-4CA22E455E63}" destId="{5E800E0D-9BB9-492A-8661-66A466B186DD}" srcOrd="0" destOrd="0" presId="urn:microsoft.com/office/officeart/2008/layout/CircleAccentTimeline"/>
    <dgm:cxn modelId="{D3DC6ED4-93FC-44A2-816F-5F688B8B23FD}" type="presParOf" srcId="{4D30B194-AA74-4C7C-9837-E5A9EA1435D5}" destId="{AC839586-87FB-4116-AB1D-DA647D7B944F}" srcOrd="0" destOrd="0" presId="urn:microsoft.com/office/officeart/2008/layout/CircleAccentTimeline"/>
    <dgm:cxn modelId="{B0490835-C730-4934-BD33-86990C197150}" type="presParOf" srcId="{AC839586-87FB-4116-AB1D-DA647D7B944F}" destId="{3B208718-F6BD-451B-8931-D7A307E3A483}" srcOrd="0" destOrd="0" presId="urn:microsoft.com/office/officeart/2008/layout/CircleAccentTimeline"/>
    <dgm:cxn modelId="{C0721751-00BF-42D2-A87C-2E6403A37617}" type="presParOf" srcId="{AC839586-87FB-4116-AB1D-DA647D7B944F}" destId="{877153D6-491E-4469-8343-9780C52EC7ED}" srcOrd="1" destOrd="0" presId="urn:microsoft.com/office/officeart/2008/layout/CircleAccentTimeline"/>
    <dgm:cxn modelId="{B7092145-C088-4245-8BED-9E8F99AAB7F0}" type="presParOf" srcId="{AC839586-87FB-4116-AB1D-DA647D7B944F}" destId="{85758B1F-8C69-40DB-AE94-42AE5209A212}" srcOrd="2" destOrd="0" presId="urn:microsoft.com/office/officeart/2008/layout/CircleAccentTimeline"/>
    <dgm:cxn modelId="{58727E87-EB06-4D61-B48D-E0966F3E1CF8}" type="presParOf" srcId="{4D30B194-AA74-4C7C-9837-E5A9EA1435D5}" destId="{D10BA7D1-080B-4538-BF8E-9B1810E0B4C5}" srcOrd="1" destOrd="0" presId="urn:microsoft.com/office/officeart/2008/layout/CircleAccentTimeline"/>
    <dgm:cxn modelId="{43A24024-67C8-4BB6-A974-1EEB4C10C1E1}" type="presParOf" srcId="{4D30B194-AA74-4C7C-9837-E5A9EA1435D5}" destId="{57D871AB-8121-48BA-80F7-C0337448907E}" srcOrd="2" destOrd="0" presId="urn:microsoft.com/office/officeart/2008/layout/CircleAccentTimeline"/>
    <dgm:cxn modelId="{C2D24C74-6AB1-478E-817A-223FB8864CFA}" type="presParOf" srcId="{4D30B194-AA74-4C7C-9837-E5A9EA1435D5}" destId="{D759691C-49BB-4C1F-ACFA-FEA946312377}" srcOrd="3" destOrd="0" presId="urn:microsoft.com/office/officeart/2008/layout/CircleAccentTimeline"/>
    <dgm:cxn modelId="{C24BF4E5-AD09-466E-A2A8-6A430873099C}" type="presParOf" srcId="{D759691C-49BB-4C1F-ACFA-FEA946312377}" destId="{FF3C7CBE-8D8F-4104-B793-C534D2956889}" srcOrd="0" destOrd="0" presId="urn:microsoft.com/office/officeart/2008/layout/CircleAccentTimeline"/>
    <dgm:cxn modelId="{6FE30784-157D-430E-822D-285476710A25}" type="presParOf" srcId="{D759691C-49BB-4C1F-ACFA-FEA946312377}" destId="{C46E56E2-5DC8-4EC6-8147-4246C3CA1CDF}" srcOrd="1" destOrd="0" presId="urn:microsoft.com/office/officeart/2008/layout/CircleAccentTimeline"/>
    <dgm:cxn modelId="{4F5CA357-BAD4-4B67-AD75-6EE9930CA2BC}" type="presParOf" srcId="{D759691C-49BB-4C1F-ACFA-FEA946312377}" destId="{26DD39CE-B1A7-45A6-A17A-38BC74A9EACD}" srcOrd="2" destOrd="0" presId="urn:microsoft.com/office/officeart/2008/layout/CircleAccentTimeline"/>
    <dgm:cxn modelId="{F6C74EF0-287F-4274-A826-A1490E9AF40D}" type="presParOf" srcId="{4D30B194-AA74-4C7C-9837-E5A9EA1435D5}" destId="{9D7674C7-6148-43B0-A728-9BF73C655B5A}" srcOrd="4" destOrd="0" presId="urn:microsoft.com/office/officeart/2008/layout/CircleAccentTimeline"/>
    <dgm:cxn modelId="{5699B5F1-BB70-426A-96D4-62267AEC8410}" type="presParOf" srcId="{4D30B194-AA74-4C7C-9837-E5A9EA1435D5}" destId="{91774716-815C-44B7-AFA7-C8679C8AFD6C}" srcOrd="5" destOrd="0" presId="urn:microsoft.com/office/officeart/2008/layout/CircleAccentTimeline"/>
    <dgm:cxn modelId="{CE901B2E-B5AF-4C17-857C-08D71D928B23}" type="presParOf" srcId="{4D30B194-AA74-4C7C-9837-E5A9EA1435D5}" destId="{386388D6-04BE-42A5-9BCB-3718ED23420F}" srcOrd="6" destOrd="0" presId="urn:microsoft.com/office/officeart/2008/layout/CircleAccentTimeline"/>
    <dgm:cxn modelId="{9FFFE550-6366-435C-9FBE-8CADE323FE44}" type="presParOf" srcId="{386388D6-04BE-42A5-9BCB-3718ED23420F}" destId="{3C9C8EE4-DB9F-4F4B-B11B-2757D3C866BB}" srcOrd="0" destOrd="0" presId="urn:microsoft.com/office/officeart/2008/layout/CircleAccentTimeline"/>
    <dgm:cxn modelId="{E6BD7281-C129-4970-803A-7C277B4F8C5C}" type="presParOf" srcId="{386388D6-04BE-42A5-9BCB-3718ED23420F}" destId="{AA6C3D09-6A47-4494-A2A2-8C0653CEEBE9}" srcOrd="1" destOrd="0" presId="urn:microsoft.com/office/officeart/2008/layout/CircleAccentTimeline"/>
    <dgm:cxn modelId="{1510ED33-7751-4EBB-8B9C-541406890EEA}" type="presParOf" srcId="{386388D6-04BE-42A5-9BCB-3718ED23420F}" destId="{978BEA36-624C-4319-AFB4-99972FBA5A73}" srcOrd="2" destOrd="0" presId="urn:microsoft.com/office/officeart/2008/layout/CircleAccentTimeline"/>
    <dgm:cxn modelId="{C5C363C6-F170-498B-8FB7-4067E08A535B}" type="presParOf" srcId="{4D30B194-AA74-4C7C-9837-E5A9EA1435D5}" destId="{55FB654A-3EAE-4C86-AF20-D26F2CA0CC02}" srcOrd="7" destOrd="0" presId="urn:microsoft.com/office/officeart/2008/layout/CircleAccentTimeline"/>
    <dgm:cxn modelId="{6E6C6148-8B78-42E9-A8B1-049677365FAE}" type="presParOf" srcId="{4D30B194-AA74-4C7C-9837-E5A9EA1435D5}" destId="{1512AE96-91AB-493A-B616-5BDACC004D72}" srcOrd="8" destOrd="0" presId="urn:microsoft.com/office/officeart/2008/layout/CircleAccentTimeline"/>
    <dgm:cxn modelId="{3ED38047-9384-4405-8DC6-C75F80D11E45}" type="presParOf" srcId="{4D30B194-AA74-4C7C-9837-E5A9EA1435D5}" destId="{B321C742-EB01-4DB8-BB23-B54E18B884AA}" srcOrd="9" destOrd="0" presId="urn:microsoft.com/office/officeart/2008/layout/CircleAccentTimeline"/>
    <dgm:cxn modelId="{DD81B104-4721-4F2F-B5B2-B8D1BEA6EF53}" type="presParOf" srcId="{4D30B194-AA74-4C7C-9837-E5A9EA1435D5}" destId="{8844AF82-D28F-4259-9088-DAC8D6EB1AAC}" srcOrd="10" destOrd="0" presId="urn:microsoft.com/office/officeart/2008/layout/CircleAccentTimeline"/>
    <dgm:cxn modelId="{4FD1F833-458D-4BCB-8F4F-FD6415B9B6D3}" type="presParOf" srcId="{8844AF82-D28F-4259-9088-DAC8D6EB1AAC}" destId="{909B5B3D-C532-4C21-AE1D-BBEDBF299837}" srcOrd="0" destOrd="0" presId="urn:microsoft.com/office/officeart/2008/layout/CircleAccentTimeline"/>
    <dgm:cxn modelId="{B5744F0F-59B7-46DA-92FE-57A47BA599ED}" type="presParOf" srcId="{8844AF82-D28F-4259-9088-DAC8D6EB1AAC}" destId="{18EC1F46-64D7-4011-ABB3-8CEF71415D7A}" srcOrd="1" destOrd="0" presId="urn:microsoft.com/office/officeart/2008/layout/CircleAccentTimeline"/>
    <dgm:cxn modelId="{E036F16B-EDC0-4EA9-A767-70474A5C7DAD}" type="presParOf" srcId="{8844AF82-D28F-4259-9088-DAC8D6EB1AAC}" destId="{69372333-7A5D-4FB1-A99D-E2CCD02FE651}" srcOrd="2" destOrd="0" presId="urn:microsoft.com/office/officeart/2008/layout/CircleAccentTimeline"/>
    <dgm:cxn modelId="{9D99309D-0A7C-4A53-AEFA-08B9AA7006D5}" type="presParOf" srcId="{4D30B194-AA74-4C7C-9837-E5A9EA1435D5}" destId="{A419A920-5F9F-47C9-87F9-8679B1C2BABA}" srcOrd="11" destOrd="0" presId="urn:microsoft.com/office/officeart/2008/layout/CircleAccentTimeline"/>
    <dgm:cxn modelId="{8170A8DD-A9F0-447C-AD41-333F8B2AAC7A}" type="presParOf" srcId="{4D30B194-AA74-4C7C-9837-E5A9EA1435D5}" destId="{283ED342-8012-40CE-81A0-0A4D6E032AB2}" srcOrd="12" destOrd="0" presId="urn:microsoft.com/office/officeart/2008/layout/CircleAccentTimeline"/>
    <dgm:cxn modelId="{D51FD064-8D06-43F2-B9A7-2C7F8C2A8F73}" type="presParOf" srcId="{4D30B194-AA74-4C7C-9837-E5A9EA1435D5}" destId="{4E87B6B5-B528-4F7E-BD6C-1F1BD6549FD5}" srcOrd="13" destOrd="0" presId="urn:microsoft.com/office/officeart/2008/layout/CircleAccentTimeline"/>
    <dgm:cxn modelId="{A072236F-6944-45E5-A658-8C0DBC8217C2}" type="presParOf" srcId="{4D30B194-AA74-4C7C-9837-E5A9EA1435D5}" destId="{CA0B8F86-1124-45A4-ABC1-637BB0A3D3E8}" srcOrd="14" destOrd="0" presId="urn:microsoft.com/office/officeart/2008/layout/CircleAccentTimeline"/>
    <dgm:cxn modelId="{BF64B570-F573-4049-876B-635752983078}" type="presParOf" srcId="{CA0B8F86-1124-45A4-ABC1-637BB0A3D3E8}" destId="{343239AE-9432-480C-8C7A-2E32B0E8B942}" srcOrd="0" destOrd="0" presId="urn:microsoft.com/office/officeart/2008/layout/CircleAccentTimeline"/>
    <dgm:cxn modelId="{E4833C31-35F9-4864-BED8-AF31D267711B}" type="presParOf" srcId="{CA0B8F86-1124-45A4-ABC1-637BB0A3D3E8}" destId="{EBCB3FEA-96E4-45CD-A076-5516A14FF0EC}" srcOrd="1" destOrd="0" presId="urn:microsoft.com/office/officeart/2008/layout/CircleAccentTimeline"/>
    <dgm:cxn modelId="{05741668-C245-49F8-AEB9-381A9F2C1195}" type="presParOf" srcId="{CA0B8F86-1124-45A4-ABC1-637BB0A3D3E8}" destId="{11F2262E-D4C1-4424-A9E7-65DC146A00EA}" srcOrd="2" destOrd="0" presId="urn:microsoft.com/office/officeart/2008/layout/CircleAccentTimeline"/>
    <dgm:cxn modelId="{A68B0E8A-A258-4E32-8107-E3ADE306F1B9}" type="presParOf" srcId="{4D30B194-AA74-4C7C-9837-E5A9EA1435D5}" destId="{8E3313A9-EC84-4372-8D94-9683943D0370}" srcOrd="15" destOrd="0" presId="urn:microsoft.com/office/officeart/2008/layout/CircleAccentTimeline"/>
    <dgm:cxn modelId="{D1649A8A-F834-4BF1-9478-E746F334193E}" type="presParOf" srcId="{4D30B194-AA74-4C7C-9837-E5A9EA1435D5}" destId="{B3DDCB24-F98E-4EC2-95E0-DC1E3FC0B46C}" srcOrd="16" destOrd="0" presId="urn:microsoft.com/office/officeart/2008/layout/CircleAccentTimeline"/>
    <dgm:cxn modelId="{2960A393-58F3-4C6E-9EAB-F8920409F5E6}" type="presParOf" srcId="{4D30B194-AA74-4C7C-9837-E5A9EA1435D5}" destId="{1DDE5860-1368-422E-A182-99D72CD9C804}" srcOrd="17" destOrd="0" presId="urn:microsoft.com/office/officeart/2008/layout/CircleAccentTimeline"/>
    <dgm:cxn modelId="{959B1F8B-6755-48F7-AA43-EA8502FB936A}" type="presParOf" srcId="{4D30B194-AA74-4C7C-9837-E5A9EA1435D5}" destId="{E773956D-3993-4F95-913F-269CD7D618C2}" srcOrd="18" destOrd="0" presId="urn:microsoft.com/office/officeart/2008/layout/CircleAccentTimeline"/>
    <dgm:cxn modelId="{C8DB3EFF-8085-4610-B32F-79699EC25F71}" type="presParOf" srcId="{E773956D-3993-4F95-913F-269CD7D618C2}" destId="{855DC603-3713-40B4-B394-A9DFC6ACB656}" srcOrd="0" destOrd="0" presId="urn:microsoft.com/office/officeart/2008/layout/CircleAccentTimeline"/>
    <dgm:cxn modelId="{3A8BA345-6BA5-4995-B462-D0FF63A2B2A1}" type="presParOf" srcId="{E773956D-3993-4F95-913F-269CD7D618C2}" destId="{5E800E0D-9BB9-492A-8661-66A466B186DD}" srcOrd="1" destOrd="0" presId="urn:microsoft.com/office/officeart/2008/layout/CircleAccentTimeline"/>
    <dgm:cxn modelId="{54BDB35E-4049-4BE8-8EEC-E0569C191F2E}" type="presParOf" srcId="{E773956D-3993-4F95-913F-269CD7D618C2}" destId="{140477AE-50F8-4C65-9C23-1FCD5F765056}" srcOrd="2" destOrd="0" presId="urn:microsoft.com/office/officeart/2008/layout/CircleAccentTimeline"/>
    <dgm:cxn modelId="{0E053CD9-054C-4A34-BE51-CAE15834D8B9}" type="presParOf" srcId="{4D30B194-AA74-4C7C-9837-E5A9EA1435D5}" destId="{DF7C1170-015B-4184-B192-4EEBB52214A9}" srcOrd="19" destOrd="0" presId="urn:microsoft.com/office/officeart/2008/layout/CircleAccentTimeline"/>
    <dgm:cxn modelId="{977D39C0-A5EA-4679-B797-7F1F156400C3}" type="presParOf" srcId="{4D30B194-AA74-4C7C-9837-E5A9EA1435D5}" destId="{7C32FA0B-9B15-43EF-887B-A4203E0AB6AE}" srcOrd="20" destOrd="0" presId="urn:microsoft.com/office/officeart/2008/layout/CircleAccentTimeline"/>
    <dgm:cxn modelId="{65F8D700-B342-4C8A-9D66-3F94182B71FB}" type="presParOf" srcId="{4D30B194-AA74-4C7C-9837-E5A9EA1435D5}" destId="{4CD0A026-52C9-4BC6-AA67-672EAAD368A6}" srcOrd="21" destOrd="0" presId="urn:microsoft.com/office/officeart/2008/layout/CircleAccentTimeline"/>
    <dgm:cxn modelId="{643E37AC-AFF5-4F56-B017-C5E5A45DBC0E}" type="presParOf" srcId="{4CD0A026-52C9-4BC6-AA67-672EAAD368A6}" destId="{1B5013DF-59EB-44E5-9118-B3731DDC80DF}" srcOrd="0" destOrd="0" presId="urn:microsoft.com/office/officeart/2008/layout/CircleAccentTimeline"/>
    <dgm:cxn modelId="{3E9CD579-88ED-4B32-A853-E9BEDDFEE8AE}" type="presParOf" srcId="{4CD0A026-52C9-4BC6-AA67-672EAAD368A6}" destId="{64B3BA24-0C94-44EC-9F7C-DE40013046E4}" srcOrd="1" destOrd="0" presId="urn:microsoft.com/office/officeart/2008/layout/CircleAccentTimeline"/>
    <dgm:cxn modelId="{9A4B6FB9-5FD2-4E4E-BB27-F4A07232011B}" type="presParOf" srcId="{4CD0A026-52C9-4BC6-AA67-672EAAD368A6}" destId="{DF6C52F5-560C-454D-B0E5-5BEDEA798994}" srcOrd="2" destOrd="0" presId="urn:microsoft.com/office/officeart/2008/layout/CircleAccentTimeline"/>
    <dgm:cxn modelId="{858A8B0C-ACFB-49CA-B3EB-ADC07FE2F60A}" type="presParOf" srcId="{4D30B194-AA74-4C7C-9837-E5A9EA1435D5}" destId="{B17B5C9B-2C0F-40D6-9A64-C92DA3FF728B}" srcOrd="22" destOrd="0" presId="urn:microsoft.com/office/officeart/2008/layout/CircleAccentTimeline"/>
    <dgm:cxn modelId="{AEAD6285-6F31-4076-886B-65EACE793856}" type="presParOf" srcId="{4D30B194-AA74-4C7C-9837-E5A9EA1435D5}" destId="{EA79B7FF-9336-41D7-8D3A-87790C50DD55}" srcOrd="23" destOrd="0" presId="urn:microsoft.com/office/officeart/2008/layout/CircleAccentTimeline"/>
    <dgm:cxn modelId="{FBF205B9-A8DC-47F5-9FD9-C97397947447}" type="presParOf" srcId="{4D30B194-AA74-4C7C-9837-E5A9EA1435D5}" destId="{1AE44AAE-0D34-4D2F-98F5-D7BF9C491718}" srcOrd="24" destOrd="0" presId="urn:microsoft.com/office/officeart/2008/layout/CircleAccentTimeline"/>
    <dgm:cxn modelId="{A368021E-C737-44D4-A0FC-66E38B95E6AF}" type="presParOf" srcId="{1AE44AAE-0D34-4D2F-98F5-D7BF9C491718}" destId="{79668A34-8D07-4C28-BB5D-8454BE6E4BDF}" srcOrd="0" destOrd="0" presId="urn:microsoft.com/office/officeart/2008/layout/CircleAccentTimeline"/>
    <dgm:cxn modelId="{C2B0CD2A-0021-4BA5-A0FC-D630B0EB860F}" type="presParOf" srcId="{1AE44AAE-0D34-4D2F-98F5-D7BF9C491718}" destId="{308C8A9B-91FD-4034-96CE-1DF7607A7824}" srcOrd="1" destOrd="0" presId="urn:microsoft.com/office/officeart/2008/layout/CircleAccentTimeline"/>
    <dgm:cxn modelId="{1666E266-1910-4977-9F22-B0F3CA502B4F}" type="presParOf" srcId="{1AE44AAE-0D34-4D2F-98F5-D7BF9C491718}" destId="{B9FBEEDC-900D-4257-8948-A4662CB4263E}" srcOrd="2" destOrd="0" presId="urn:microsoft.com/office/officeart/2008/layout/CircleAccentTimeline"/>
    <dgm:cxn modelId="{E95E595F-69CC-4160-9419-1E8B19F23A06}" type="presParOf" srcId="{4D30B194-AA74-4C7C-9837-E5A9EA1435D5}" destId="{4816B80C-A751-4F9E-A1BC-62915B8EF306}" srcOrd="25" destOrd="0" presId="urn:microsoft.com/office/officeart/2008/layout/CircleAccentTimeline"/>
    <dgm:cxn modelId="{8AA5D21D-40F6-40C7-B1A5-0A6FE131726E}" type="presParOf" srcId="{4D30B194-AA74-4C7C-9837-E5A9EA1435D5}" destId="{8636C91A-3740-4723-AFF3-490C3483F65A}" srcOrd="26" destOrd="0" presId="urn:microsoft.com/office/officeart/2008/layout/CircleAccent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A7EA30F-F4A4-4144-A129-AC9477A87ADB}" type="doc">
      <dgm:prSet loTypeId="urn:microsoft.com/office/officeart/2008/layout/CircleAccentTimeline" loCatId="process" qsTypeId="urn:microsoft.com/office/officeart/2005/8/quickstyle/simple2#3" qsCatId="simple" csTypeId="urn:microsoft.com/office/officeart/2005/8/colors/accent2_1#3" csCatId="accent2" phldr="1"/>
      <dgm:spPr/>
      <dgm:t>
        <a:bodyPr/>
        <a:lstStyle/>
        <a:p>
          <a:endParaRPr lang="en-US"/>
        </a:p>
      </dgm:t>
    </dgm:pt>
    <dgm:pt modelId="{0C448A1A-BFE0-47A6-9139-835C70541DD3}">
      <dgm:prSet phldrT="Add an event" phldr="0"/>
      <dgm:spPr/>
      <dgm:t>
        <a:bodyPr/>
        <a:lstStyle/>
        <a:p>
          <a:r>
            <a:rPr lang="en-US"/>
            <a:t>Application Submitted</a:t>
          </a:r>
        </a:p>
      </dgm:t>
    </dgm:pt>
    <dgm:pt modelId="{FDC6597A-DC9B-4F27-B9C9-B39BA31F8C25}" type="parTrans" cxnId="{8446D129-A273-4628-8287-1FBC931C6A44}">
      <dgm:prSet/>
      <dgm:spPr/>
      <dgm:t>
        <a:bodyPr/>
        <a:lstStyle/>
        <a:p>
          <a:endParaRPr lang="en-US"/>
        </a:p>
      </dgm:t>
    </dgm:pt>
    <dgm:pt modelId="{F62FCA8C-69BE-4504-80F8-2B006B5290A0}" type="sibTrans" cxnId="{8446D129-A273-4628-8287-1FBC931C6A44}">
      <dgm:prSet/>
      <dgm:spPr/>
      <dgm:t>
        <a:bodyPr/>
        <a:lstStyle/>
        <a:p>
          <a:endParaRPr lang="en-US"/>
        </a:p>
      </dgm:t>
    </dgm:pt>
    <dgm:pt modelId="{57E12B83-F7B0-4C52-BF48-174DF2D8CFA9}">
      <dgm:prSet phldrT="Add an event" phldr="0"/>
      <dgm:spPr/>
      <dgm:t>
        <a:bodyPr/>
        <a:lstStyle/>
        <a:p>
          <a:r>
            <a:rPr lang="en-US"/>
            <a:t>Application Accepted</a:t>
          </a:r>
        </a:p>
      </dgm:t>
    </dgm:pt>
    <dgm:pt modelId="{2EF9775E-CD3D-4272-8596-9518F7C0A0A9}" type="parTrans" cxnId="{6DBCD1DB-8672-44C3-A116-6CE98DDAE287}">
      <dgm:prSet/>
      <dgm:spPr/>
      <dgm:t>
        <a:bodyPr/>
        <a:lstStyle/>
        <a:p>
          <a:endParaRPr lang="en-US"/>
        </a:p>
      </dgm:t>
    </dgm:pt>
    <dgm:pt modelId="{E699CA88-E934-4673-A7EE-6DC8A0AE570B}" type="sibTrans" cxnId="{6DBCD1DB-8672-44C3-A116-6CE98DDAE287}">
      <dgm:prSet/>
      <dgm:spPr/>
      <dgm:t>
        <a:bodyPr/>
        <a:lstStyle/>
        <a:p>
          <a:endParaRPr lang="en-US"/>
        </a:p>
      </dgm:t>
    </dgm:pt>
    <dgm:pt modelId="{669E8245-B498-4A98-AEDE-856707055201}">
      <dgm:prSet phldrT="Add an event" phldr="0"/>
      <dgm:spPr/>
      <dgm:t>
        <a:bodyPr/>
        <a:lstStyle/>
        <a:p>
          <a:r>
            <a:rPr lang="en-US"/>
            <a:t>Complete 3 Practices</a:t>
          </a:r>
        </a:p>
      </dgm:t>
    </dgm:pt>
    <dgm:pt modelId="{F2B08FA1-285C-40FE-AFF3-89199ADE04C0}" type="parTrans" cxnId="{E89E0357-18E8-467F-8F02-35CEB2314DE2}">
      <dgm:prSet/>
      <dgm:spPr/>
      <dgm:t>
        <a:bodyPr/>
        <a:lstStyle/>
        <a:p>
          <a:endParaRPr lang="en-US"/>
        </a:p>
      </dgm:t>
    </dgm:pt>
    <dgm:pt modelId="{38DBDE51-90FC-42F1-859A-0567DCF9A9F2}" type="sibTrans" cxnId="{E89E0357-18E8-467F-8F02-35CEB2314DE2}">
      <dgm:prSet/>
      <dgm:spPr/>
      <dgm:t>
        <a:bodyPr/>
        <a:lstStyle/>
        <a:p>
          <a:endParaRPr lang="en-US"/>
        </a:p>
      </dgm:t>
    </dgm:pt>
    <dgm:pt modelId="{9E269BFC-D012-4F0F-A5D0-C0B1DEED1FF8}">
      <dgm:prSet phldrT="Add an event" phldr="0"/>
      <dgm:spPr/>
      <dgm:t>
        <a:bodyPr/>
        <a:lstStyle/>
        <a:p>
          <a:r>
            <a:rPr lang="en-US"/>
            <a:t>Complete 3 Practice Worksheets</a:t>
          </a:r>
        </a:p>
      </dgm:t>
    </dgm:pt>
    <dgm:pt modelId="{043BABFC-655B-43E5-8A65-5B1E670A70F8}" type="parTrans" cxnId="{C420E239-D5C1-4961-A204-4047A8567F1E}">
      <dgm:prSet/>
      <dgm:spPr/>
      <dgm:t>
        <a:bodyPr/>
        <a:lstStyle/>
        <a:p>
          <a:endParaRPr lang="en-US"/>
        </a:p>
      </dgm:t>
    </dgm:pt>
    <dgm:pt modelId="{5D3984EB-6086-41F3-B7BE-0B31D93DC755}" type="sibTrans" cxnId="{C420E239-D5C1-4961-A204-4047A8567F1E}">
      <dgm:prSet/>
      <dgm:spPr/>
      <dgm:t>
        <a:bodyPr/>
        <a:lstStyle/>
        <a:p>
          <a:endParaRPr lang="en-US"/>
        </a:p>
      </dgm:t>
    </dgm:pt>
    <dgm:pt modelId="{3D7A976C-7E91-4792-AFAE-A9A1F64DFEBB}">
      <dgm:prSet phldrT="Add an event" phldr="0"/>
      <dgm:spPr/>
      <dgm:t>
        <a:bodyPr/>
        <a:lstStyle/>
        <a:p>
          <a:r>
            <a:rPr lang="en-US"/>
            <a:t>Complete Exit Surveys</a:t>
          </a:r>
        </a:p>
      </dgm:t>
    </dgm:pt>
    <dgm:pt modelId="{53AA0E52-BCE5-402A-83DF-6A61AA99430F}" type="parTrans" cxnId="{4C530380-77ED-4C48-BADA-78061266495E}">
      <dgm:prSet/>
      <dgm:spPr/>
      <dgm:t>
        <a:bodyPr/>
        <a:lstStyle/>
        <a:p>
          <a:endParaRPr lang="en-US"/>
        </a:p>
      </dgm:t>
    </dgm:pt>
    <dgm:pt modelId="{CF5E6C43-379D-41F3-9E7D-7B26EDBF61D1}" type="sibTrans" cxnId="{4C530380-77ED-4C48-BADA-78061266495E}">
      <dgm:prSet/>
      <dgm:spPr/>
      <dgm:t>
        <a:bodyPr/>
        <a:lstStyle/>
        <a:p>
          <a:endParaRPr lang="en-US"/>
        </a:p>
      </dgm:t>
    </dgm:pt>
    <dgm:pt modelId="{A3BF115C-6059-41D9-ADD6-5726DFEFF13D}">
      <dgm:prSet phldrT="Add an event" phldr="0"/>
      <dgm:spPr/>
      <dgm:t>
        <a:bodyPr/>
        <a:lstStyle/>
        <a:p>
          <a:r>
            <a:rPr lang="en-US"/>
            <a:t>Pasture and Hay Planting</a:t>
          </a:r>
        </a:p>
      </dgm:t>
    </dgm:pt>
    <dgm:pt modelId="{EBA7B9A5-60D5-414A-81E9-A532FC2E44D2}" type="parTrans" cxnId="{38C082BE-BCE1-45B7-BEE9-AA3D74031971}">
      <dgm:prSet/>
      <dgm:spPr/>
      <dgm:t>
        <a:bodyPr/>
        <a:lstStyle/>
        <a:p>
          <a:endParaRPr lang="en-US"/>
        </a:p>
      </dgm:t>
    </dgm:pt>
    <dgm:pt modelId="{7CD7B120-818D-4011-8493-1BF74CDFB353}" type="sibTrans" cxnId="{38C082BE-BCE1-45B7-BEE9-AA3D74031971}">
      <dgm:prSet/>
      <dgm:spPr/>
      <dgm:t>
        <a:bodyPr/>
        <a:lstStyle/>
        <a:p>
          <a:endParaRPr lang="en-US"/>
        </a:p>
      </dgm:t>
    </dgm:pt>
    <dgm:pt modelId="{35B7419F-B135-483C-9C44-2713C2FA20E0}">
      <dgm:prSet phldrT="Add an event" phldr="0"/>
      <dgm:spPr/>
      <dgm:t>
        <a:bodyPr/>
        <a:lstStyle/>
        <a:p>
          <a:r>
            <a:rPr lang="en-US"/>
            <a:t>Nutrient Management</a:t>
          </a:r>
        </a:p>
      </dgm:t>
    </dgm:pt>
    <dgm:pt modelId="{8FB150F7-43A7-4CC1-A0EA-CE7A6839BEEE}" type="parTrans" cxnId="{036513CD-0ABB-4AFD-948D-3BF0EB83EF6A}">
      <dgm:prSet/>
      <dgm:spPr/>
      <dgm:t>
        <a:bodyPr/>
        <a:lstStyle/>
        <a:p>
          <a:endParaRPr lang="en-US"/>
        </a:p>
      </dgm:t>
    </dgm:pt>
    <dgm:pt modelId="{AC84CD1E-0AC4-4980-836A-62F7509C4C63}" type="sibTrans" cxnId="{036513CD-0ABB-4AFD-948D-3BF0EB83EF6A}">
      <dgm:prSet/>
      <dgm:spPr/>
      <dgm:t>
        <a:bodyPr/>
        <a:lstStyle/>
        <a:p>
          <a:endParaRPr lang="en-US"/>
        </a:p>
      </dgm:t>
    </dgm:pt>
    <dgm:pt modelId="{E472AE35-37EC-4150-B01F-4CA22E455E63}">
      <dgm:prSet phldrT="Add an event" phldr="0"/>
      <dgm:spPr/>
      <dgm:t>
        <a:bodyPr/>
        <a:lstStyle/>
        <a:p>
          <a:r>
            <a:rPr lang="en-US"/>
            <a:t>Grazing Management</a:t>
          </a:r>
        </a:p>
      </dgm:t>
    </dgm:pt>
    <dgm:pt modelId="{D49BAD05-CCF5-4775-A42C-D9485F10AE7E}" type="parTrans" cxnId="{1FB5C3A9-36BF-47F9-B1DB-05C5D62D4600}">
      <dgm:prSet/>
      <dgm:spPr/>
      <dgm:t>
        <a:bodyPr/>
        <a:lstStyle/>
        <a:p>
          <a:endParaRPr lang="en-US"/>
        </a:p>
      </dgm:t>
    </dgm:pt>
    <dgm:pt modelId="{CDAADEE0-B1E7-4D0A-AD52-B933A218FD4A}" type="sibTrans" cxnId="{1FB5C3A9-36BF-47F9-B1DB-05C5D62D4600}">
      <dgm:prSet/>
      <dgm:spPr/>
      <dgm:t>
        <a:bodyPr/>
        <a:lstStyle/>
        <a:p>
          <a:endParaRPr lang="en-US"/>
        </a:p>
      </dgm:t>
    </dgm:pt>
    <dgm:pt modelId="{4D30B194-AA74-4C7C-9837-E5A9EA1435D5}" type="pres">
      <dgm:prSet presAssocID="{DA7EA30F-F4A4-4144-A129-AC9477A87ADB}" presName="Name0" presStyleCnt="0">
        <dgm:presLayoutVars>
          <dgm:dir/>
        </dgm:presLayoutVars>
      </dgm:prSet>
      <dgm:spPr/>
    </dgm:pt>
    <dgm:pt modelId="{AC839586-87FB-4116-AB1D-DA647D7B944F}" type="pres">
      <dgm:prSet presAssocID="{0C448A1A-BFE0-47A6-9139-835C70541DD3}" presName="parComposite" presStyleCnt="0"/>
      <dgm:spPr/>
    </dgm:pt>
    <dgm:pt modelId="{3B208718-F6BD-451B-8931-D7A307E3A483}" type="pres">
      <dgm:prSet presAssocID="{0C448A1A-BFE0-47A6-9139-835C70541DD3}" presName="parBigCircle" presStyleLbl="node0" presStyleIdx="0" presStyleCnt="5"/>
      <dgm:spPr/>
    </dgm:pt>
    <dgm:pt modelId="{877153D6-491E-4469-8343-9780C52EC7ED}" type="pres">
      <dgm:prSet presAssocID="{0C448A1A-BFE0-47A6-9139-835C70541DD3}" presName="parTx" presStyleLbl="revTx" presStyleIdx="0" presStyleCnt="11"/>
      <dgm:spPr/>
    </dgm:pt>
    <dgm:pt modelId="{85758B1F-8C69-40DB-AE94-42AE5209A212}" type="pres">
      <dgm:prSet presAssocID="{0C448A1A-BFE0-47A6-9139-835C70541DD3}" presName="bSpace" presStyleCnt="0"/>
      <dgm:spPr/>
    </dgm:pt>
    <dgm:pt modelId="{D10BA7D1-080B-4538-BF8E-9B1810E0B4C5}" type="pres">
      <dgm:prSet presAssocID="{0C448A1A-BFE0-47A6-9139-835C70541DD3}" presName="parBackupNorm" presStyleCnt="0"/>
      <dgm:spPr/>
    </dgm:pt>
    <dgm:pt modelId="{57D871AB-8121-48BA-80F7-C0337448907E}" type="pres">
      <dgm:prSet presAssocID="{F62FCA8C-69BE-4504-80F8-2B006B5290A0}" presName="parSpace" presStyleCnt="0"/>
      <dgm:spPr/>
    </dgm:pt>
    <dgm:pt modelId="{D759691C-49BB-4C1F-ACFA-FEA946312377}" type="pres">
      <dgm:prSet presAssocID="{57E12B83-F7B0-4C52-BF48-174DF2D8CFA9}" presName="parComposite" presStyleCnt="0"/>
      <dgm:spPr/>
    </dgm:pt>
    <dgm:pt modelId="{FF3C7CBE-8D8F-4104-B793-C534D2956889}" type="pres">
      <dgm:prSet presAssocID="{57E12B83-F7B0-4C52-BF48-174DF2D8CFA9}" presName="parBigCircle" presStyleLbl="node0" presStyleIdx="1" presStyleCnt="5"/>
      <dgm:spPr/>
    </dgm:pt>
    <dgm:pt modelId="{C46E56E2-5DC8-4EC6-8147-4246C3CA1CDF}" type="pres">
      <dgm:prSet presAssocID="{57E12B83-F7B0-4C52-BF48-174DF2D8CFA9}" presName="parTx" presStyleLbl="revTx" presStyleIdx="1" presStyleCnt="11"/>
      <dgm:spPr/>
    </dgm:pt>
    <dgm:pt modelId="{26DD39CE-B1A7-45A6-A17A-38BC74A9EACD}" type="pres">
      <dgm:prSet presAssocID="{57E12B83-F7B0-4C52-BF48-174DF2D8CFA9}" presName="bSpace" presStyleCnt="0"/>
      <dgm:spPr/>
    </dgm:pt>
    <dgm:pt modelId="{9D7674C7-6148-43B0-A728-9BF73C655B5A}" type="pres">
      <dgm:prSet presAssocID="{57E12B83-F7B0-4C52-BF48-174DF2D8CFA9}" presName="parBackupNorm" presStyleCnt="0"/>
      <dgm:spPr/>
    </dgm:pt>
    <dgm:pt modelId="{91774716-815C-44B7-AFA7-C8679C8AFD6C}" type="pres">
      <dgm:prSet presAssocID="{E699CA88-E934-4673-A7EE-6DC8A0AE570B}" presName="parSpace" presStyleCnt="0"/>
      <dgm:spPr/>
    </dgm:pt>
    <dgm:pt modelId="{386388D6-04BE-42A5-9BCB-3718ED23420F}" type="pres">
      <dgm:prSet presAssocID="{669E8245-B498-4A98-AEDE-856707055201}" presName="parComposite" presStyleCnt="0"/>
      <dgm:spPr/>
    </dgm:pt>
    <dgm:pt modelId="{3C9C8EE4-DB9F-4F4B-B11B-2757D3C866BB}" type="pres">
      <dgm:prSet presAssocID="{669E8245-B498-4A98-AEDE-856707055201}" presName="parBigCircle" presStyleLbl="node0" presStyleIdx="2" presStyleCnt="5"/>
      <dgm:spPr/>
    </dgm:pt>
    <dgm:pt modelId="{AA6C3D09-6A47-4494-A2A2-8C0653CEEBE9}" type="pres">
      <dgm:prSet presAssocID="{669E8245-B498-4A98-AEDE-856707055201}" presName="parTx" presStyleLbl="revTx" presStyleIdx="2" presStyleCnt="11"/>
      <dgm:spPr/>
    </dgm:pt>
    <dgm:pt modelId="{978BEA36-624C-4319-AFB4-99972FBA5A73}" type="pres">
      <dgm:prSet presAssocID="{669E8245-B498-4A98-AEDE-856707055201}" presName="bSpace" presStyleCnt="0"/>
      <dgm:spPr/>
    </dgm:pt>
    <dgm:pt modelId="{55FB654A-3EAE-4C86-AF20-D26F2CA0CC02}" type="pres">
      <dgm:prSet presAssocID="{669E8245-B498-4A98-AEDE-856707055201}" presName="parBackupNorm" presStyleCnt="0"/>
      <dgm:spPr/>
    </dgm:pt>
    <dgm:pt modelId="{1512AE96-91AB-493A-B616-5BDACC004D72}" type="pres">
      <dgm:prSet presAssocID="{38DBDE51-90FC-42F1-859A-0567DCF9A9F2}" presName="parSpace" presStyleCnt="0"/>
      <dgm:spPr/>
    </dgm:pt>
    <dgm:pt modelId="{B321C742-EB01-4DB8-BB23-B54E18B884AA}" type="pres">
      <dgm:prSet presAssocID="{A3BF115C-6059-41D9-ADD6-5726DFEFF13D}" presName="desBackupLeftNorm" presStyleCnt="0"/>
      <dgm:spPr/>
    </dgm:pt>
    <dgm:pt modelId="{8844AF82-D28F-4259-9088-DAC8D6EB1AAC}" type="pres">
      <dgm:prSet presAssocID="{A3BF115C-6059-41D9-ADD6-5726DFEFF13D}" presName="desComposite" presStyleCnt="0"/>
      <dgm:spPr/>
    </dgm:pt>
    <dgm:pt modelId="{909B5B3D-C532-4C21-AE1D-BBEDBF299837}" type="pres">
      <dgm:prSet presAssocID="{A3BF115C-6059-41D9-ADD6-5726DFEFF13D}" presName="desCircle" presStyleLbl="node1" presStyleIdx="0" presStyleCnt="3"/>
      <dgm:spPr/>
    </dgm:pt>
    <dgm:pt modelId="{18EC1F46-64D7-4011-ABB3-8CEF71415D7A}" type="pres">
      <dgm:prSet presAssocID="{A3BF115C-6059-41D9-ADD6-5726DFEFF13D}" presName="chTx" presStyleLbl="revTx" presStyleIdx="3" presStyleCnt="11"/>
      <dgm:spPr/>
    </dgm:pt>
    <dgm:pt modelId="{69372333-7A5D-4FB1-A99D-E2CCD02FE651}" type="pres">
      <dgm:prSet presAssocID="{A3BF115C-6059-41D9-ADD6-5726DFEFF13D}" presName="desTx" presStyleLbl="revTx" presStyleIdx="4" presStyleCnt="11">
        <dgm:presLayoutVars>
          <dgm:bulletEnabled val="1"/>
        </dgm:presLayoutVars>
      </dgm:prSet>
      <dgm:spPr/>
    </dgm:pt>
    <dgm:pt modelId="{A419A920-5F9F-47C9-87F9-8679B1C2BABA}" type="pres">
      <dgm:prSet presAssocID="{A3BF115C-6059-41D9-ADD6-5726DFEFF13D}" presName="desBackupRightNorm" presStyleCnt="0"/>
      <dgm:spPr/>
    </dgm:pt>
    <dgm:pt modelId="{283ED342-8012-40CE-81A0-0A4D6E032AB2}" type="pres">
      <dgm:prSet presAssocID="{7CD7B120-818D-4011-8493-1BF74CDFB353}" presName="desSpace" presStyleCnt="0"/>
      <dgm:spPr/>
    </dgm:pt>
    <dgm:pt modelId="{4E87B6B5-B528-4F7E-BD6C-1F1BD6549FD5}" type="pres">
      <dgm:prSet presAssocID="{35B7419F-B135-483C-9C44-2713C2FA20E0}" presName="desBackupLeftNorm" presStyleCnt="0"/>
      <dgm:spPr/>
    </dgm:pt>
    <dgm:pt modelId="{CA0B8F86-1124-45A4-ABC1-637BB0A3D3E8}" type="pres">
      <dgm:prSet presAssocID="{35B7419F-B135-483C-9C44-2713C2FA20E0}" presName="desComposite" presStyleCnt="0"/>
      <dgm:spPr/>
    </dgm:pt>
    <dgm:pt modelId="{343239AE-9432-480C-8C7A-2E32B0E8B942}" type="pres">
      <dgm:prSet presAssocID="{35B7419F-B135-483C-9C44-2713C2FA20E0}" presName="desCircle" presStyleLbl="node1" presStyleIdx="1" presStyleCnt="3"/>
      <dgm:spPr/>
    </dgm:pt>
    <dgm:pt modelId="{EBCB3FEA-96E4-45CD-A076-5516A14FF0EC}" type="pres">
      <dgm:prSet presAssocID="{35B7419F-B135-483C-9C44-2713C2FA20E0}" presName="chTx" presStyleLbl="revTx" presStyleIdx="5" presStyleCnt="11"/>
      <dgm:spPr/>
    </dgm:pt>
    <dgm:pt modelId="{11F2262E-D4C1-4424-A9E7-65DC146A00EA}" type="pres">
      <dgm:prSet presAssocID="{35B7419F-B135-483C-9C44-2713C2FA20E0}" presName="desTx" presStyleLbl="revTx" presStyleIdx="6" presStyleCnt="11">
        <dgm:presLayoutVars>
          <dgm:bulletEnabled val="1"/>
        </dgm:presLayoutVars>
      </dgm:prSet>
      <dgm:spPr/>
    </dgm:pt>
    <dgm:pt modelId="{8E3313A9-EC84-4372-8D94-9683943D0370}" type="pres">
      <dgm:prSet presAssocID="{35B7419F-B135-483C-9C44-2713C2FA20E0}" presName="desBackupRightNorm" presStyleCnt="0"/>
      <dgm:spPr/>
    </dgm:pt>
    <dgm:pt modelId="{B3DDCB24-F98E-4EC2-95E0-DC1E3FC0B46C}" type="pres">
      <dgm:prSet presAssocID="{AC84CD1E-0AC4-4980-836A-62F7509C4C63}" presName="desSpace" presStyleCnt="0"/>
      <dgm:spPr/>
    </dgm:pt>
    <dgm:pt modelId="{1DDE5860-1368-422E-A182-99D72CD9C804}" type="pres">
      <dgm:prSet presAssocID="{E472AE35-37EC-4150-B01F-4CA22E455E63}" presName="desBackupLeftNorm" presStyleCnt="0"/>
      <dgm:spPr/>
    </dgm:pt>
    <dgm:pt modelId="{E773956D-3993-4F95-913F-269CD7D618C2}" type="pres">
      <dgm:prSet presAssocID="{E472AE35-37EC-4150-B01F-4CA22E455E63}" presName="desComposite" presStyleCnt="0"/>
      <dgm:spPr/>
    </dgm:pt>
    <dgm:pt modelId="{855DC603-3713-40B4-B394-A9DFC6ACB656}" type="pres">
      <dgm:prSet presAssocID="{E472AE35-37EC-4150-B01F-4CA22E455E63}" presName="desCircle" presStyleLbl="node1" presStyleIdx="2" presStyleCnt="3"/>
      <dgm:spPr/>
    </dgm:pt>
    <dgm:pt modelId="{5E800E0D-9BB9-492A-8661-66A466B186DD}" type="pres">
      <dgm:prSet presAssocID="{E472AE35-37EC-4150-B01F-4CA22E455E63}" presName="chTx" presStyleLbl="revTx" presStyleIdx="7" presStyleCnt="11"/>
      <dgm:spPr/>
    </dgm:pt>
    <dgm:pt modelId="{140477AE-50F8-4C65-9C23-1FCD5F765056}" type="pres">
      <dgm:prSet presAssocID="{E472AE35-37EC-4150-B01F-4CA22E455E63}" presName="desTx" presStyleLbl="revTx" presStyleIdx="8" presStyleCnt="11">
        <dgm:presLayoutVars>
          <dgm:bulletEnabled val="1"/>
        </dgm:presLayoutVars>
      </dgm:prSet>
      <dgm:spPr/>
    </dgm:pt>
    <dgm:pt modelId="{DF7C1170-015B-4184-B192-4EEBB52214A9}" type="pres">
      <dgm:prSet presAssocID="{E472AE35-37EC-4150-B01F-4CA22E455E63}" presName="desBackupRightNorm" presStyleCnt="0"/>
      <dgm:spPr/>
    </dgm:pt>
    <dgm:pt modelId="{7C32FA0B-9B15-43EF-887B-A4203E0AB6AE}" type="pres">
      <dgm:prSet presAssocID="{CDAADEE0-B1E7-4D0A-AD52-B933A218FD4A}" presName="desSpace" presStyleCnt="0"/>
      <dgm:spPr/>
    </dgm:pt>
    <dgm:pt modelId="{4CD0A026-52C9-4BC6-AA67-672EAAD368A6}" type="pres">
      <dgm:prSet presAssocID="{9E269BFC-D012-4F0F-A5D0-C0B1DEED1FF8}" presName="parComposite" presStyleCnt="0"/>
      <dgm:spPr/>
    </dgm:pt>
    <dgm:pt modelId="{1B5013DF-59EB-44E5-9118-B3731DDC80DF}" type="pres">
      <dgm:prSet presAssocID="{9E269BFC-D012-4F0F-A5D0-C0B1DEED1FF8}" presName="parBigCircle" presStyleLbl="node0" presStyleIdx="3" presStyleCnt="5"/>
      <dgm:spPr/>
    </dgm:pt>
    <dgm:pt modelId="{64B3BA24-0C94-44EC-9F7C-DE40013046E4}" type="pres">
      <dgm:prSet presAssocID="{9E269BFC-D012-4F0F-A5D0-C0B1DEED1FF8}" presName="parTx" presStyleLbl="revTx" presStyleIdx="9" presStyleCnt="11"/>
      <dgm:spPr/>
    </dgm:pt>
    <dgm:pt modelId="{DF6C52F5-560C-454D-B0E5-5BEDEA798994}" type="pres">
      <dgm:prSet presAssocID="{9E269BFC-D012-4F0F-A5D0-C0B1DEED1FF8}" presName="bSpace" presStyleCnt="0"/>
      <dgm:spPr/>
    </dgm:pt>
    <dgm:pt modelId="{B17B5C9B-2C0F-40D6-9A64-C92DA3FF728B}" type="pres">
      <dgm:prSet presAssocID="{9E269BFC-D012-4F0F-A5D0-C0B1DEED1FF8}" presName="parBackupNorm" presStyleCnt="0"/>
      <dgm:spPr/>
    </dgm:pt>
    <dgm:pt modelId="{EA79B7FF-9336-41D7-8D3A-87790C50DD55}" type="pres">
      <dgm:prSet presAssocID="{5D3984EB-6086-41F3-B7BE-0B31D93DC755}" presName="parSpace" presStyleCnt="0"/>
      <dgm:spPr/>
    </dgm:pt>
    <dgm:pt modelId="{1AE44AAE-0D34-4D2F-98F5-D7BF9C491718}" type="pres">
      <dgm:prSet presAssocID="{3D7A976C-7E91-4792-AFAE-A9A1F64DFEBB}" presName="parComposite" presStyleCnt="0"/>
      <dgm:spPr/>
    </dgm:pt>
    <dgm:pt modelId="{79668A34-8D07-4C28-BB5D-8454BE6E4BDF}" type="pres">
      <dgm:prSet presAssocID="{3D7A976C-7E91-4792-AFAE-A9A1F64DFEBB}" presName="parBigCircle" presStyleLbl="node0" presStyleIdx="4" presStyleCnt="5"/>
      <dgm:spPr/>
    </dgm:pt>
    <dgm:pt modelId="{308C8A9B-91FD-4034-96CE-1DF7607A7824}" type="pres">
      <dgm:prSet presAssocID="{3D7A976C-7E91-4792-AFAE-A9A1F64DFEBB}" presName="parTx" presStyleLbl="revTx" presStyleIdx="10" presStyleCnt="11"/>
      <dgm:spPr/>
    </dgm:pt>
    <dgm:pt modelId="{B9FBEEDC-900D-4257-8948-A4662CB4263E}" type="pres">
      <dgm:prSet presAssocID="{3D7A976C-7E91-4792-AFAE-A9A1F64DFEBB}" presName="bSpace" presStyleCnt="0"/>
      <dgm:spPr/>
    </dgm:pt>
    <dgm:pt modelId="{4816B80C-A751-4F9E-A1BC-62915B8EF306}" type="pres">
      <dgm:prSet presAssocID="{3D7A976C-7E91-4792-AFAE-A9A1F64DFEBB}" presName="parBackupNorm" presStyleCnt="0"/>
      <dgm:spPr/>
    </dgm:pt>
    <dgm:pt modelId="{8636C91A-3740-4723-AFF3-490C3483F65A}" type="pres">
      <dgm:prSet presAssocID="{CF5E6C43-379D-41F3-9E7D-7B26EDBF61D1}" presName="parSpace" presStyleCnt="0"/>
      <dgm:spPr/>
    </dgm:pt>
  </dgm:ptLst>
  <dgm:cxnLst>
    <dgm:cxn modelId="{9DBE4B27-B75D-44BA-8D13-77CB6F3C84B0}" type="presOf" srcId="{669E8245-B498-4A98-AEDE-856707055201}" destId="{AA6C3D09-6A47-4494-A2A2-8C0653CEEBE9}" srcOrd="0" destOrd="0" presId="urn:microsoft.com/office/officeart/2008/layout/CircleAccentTimeline"/>
    <dgm:cxn modelId="{8446D129-A273-4628-8287-1FBC931C6A44}" srcId="{DA7EA30F-F4A4-4144-A129-AC9477A87ADB}" destId="{0C448A1A-BFE0-47A6-9139-835C70541DD3}" srcOrd="0" destOrd="0" parTransId="{FDC6597A-DC9B-4F27-B9C9-B39BA31F8C25}" sibTransId="{F62FCA8C-69BE-4504-80F8-2B006B5290A0}"/>
    <dgm:cxn modelId="{C420E239-D5C1-4961-A204-4047A8567F1E}" srcId="{DA7EA30F-F4A4-4144-A129-AC9477A87ADB}" destId="{9E269BFC-D012-4F0F-A5D0-C0B1DEED1FF8}" srcOrd="3" destOrd="0" parTransId="{043BABFC-655B-43E5-8A65-5B1E670A70F8}" sibTransId="{5D3984EB-6086-41F3-B7BE-0B31D93DC755}"/>
    <dgm:cxn modelId="{C553E648-B372-4775-BAB5-33C9A43417AA}" type="presOf" srcId="{3D7A976C-7E91-4792-AFAE-A9A1F64DFEBB}" destId="{308C8A9B-91FD-4034-96CE-1DF7607A7824}" srcOrd="0" destOrd="0" presId="urn:microsoft.com/office/officeart/2008/layout/CircleAccentTimeline"/>
    <dgm:cxn modelId="{ADFC2772-8E37-48AF-8257-66F6CD0D42BA}" type="presOf" srcId="{0C448A1A-BFE0-47A6-9139-835C70541DD3}" destId="{877153D6-491E-4469-8343-9780C52EC7ED}" srcOrd="0" destOrd="0" presId="urn:microsoft.com/office/officeart/2008/layout/CircleAccentTimeline"/>
    <dgm:cxn modelId="{13666B73-D9CF-4768-810F-3A408FDF8DEA}" type="presOf" srcId="{57E12B83-F7B0-4C52-BF48-174DF2D8CFA9}" destId="{C46E56E2-5DC8-4EC6-8147-4246C3CA1CDF}" srcOrd="0" destOrd="0" presId="urn:microsoft.com/office/officeart/2008/layout/CircleAccentTimeline"/>
    <dgm:cxn modelId="{E89E0357-18E8-467F-8F02-35CEB2314DE2}" srcId="{DA7EA30F-F4A4-4144-A129-AC9477A87ADB}" destId="{669E8245-B498-4A98-AEDE-856707055201}" srcOrd="2" destOrd="0" parTransId="{F2B08FA1-285C-40FE-AFF3-89199ADE04C0}" sibTransId="{38DBDE51-90FC-42F1-859A-0567DCF9A9F2}"/>
    <dgm:cxn modelId="{4C530380-77ED-4C48-BADA-78061266495E}" srcId="{DA7EA30F-F4A4-4144-A129-AC9477A87ADB}" destId="{3D7A976C-7E91-4792-AFAE-A9A1F64DFEBB}" srcOrd="4" destOrd="0" parTransId="{53AA0E52-BCE5-402A-83DF-6A61AA99430F}" sibTransId="{CF5E6C43-379D-41F3-9E7D-7B26EDBF61D1}"/>
    <dgm:cxn modelId="{A3C4EB89-74A9-430D-BC1C-BC1AE60EB3AD}" type="presOf" srcId="{35B7419F-B135-483C-9C44-2713C2FA20E0}" destId="{EBCB3FEA-96E4-45CD-A076-5516A14FF0EC}" srcOrd="0" destOrd="0" presId="urn:microsoft.com/office/officeart/2008/layout/CircleAccentTimeline"/>
    <dgm:cxn modelId="{1EB4788C-2C66-45D6-B812-D3F0949C4518}" type="presOf" srcId="{DA7EA30F-F4A4-4144-A129-AC9477A87ADB}" destId="{4D30B194-AA74-4C7C-9837-E5A9EA1435D5}" srcOrd="0" destOrd="0" presId="urn:microsoft.com/office/officeart/2008/layout/CircleAccentTimeline"/>
    <dgm:cxn modelId="{1FB5C3A9-36BF-47F9-B1DB-05C5D62D4600}" srcId="{669E8245-B498-4A98-AEDE-856707055201}" destId="{E472AE35-37EC-4150-B01F-4CA22E455E63}" srcOrd="2" destOrd="0" parTransId="{D49BAD05-CCF5-4775-A42C-D9485F10AE7E}" sibTransId="{CDAADEE0-B1E7-4D0A-AD52-B933A218FD4A}"/>
    <dgm:cxn modelId="{FCB572B4-FF4F-4750-8CB7-114193CA8391}" type="presOf" srcId="{A3BF115C-6059-41D9-ADD6-5726DFEFF13D}" destId="{18EC1F46-64D7-4011-ABB3-8CEF71415D7A}" srcOrd="0" destOrd="0" presId="urn:microsoft.com/office/officeart/2008/layout/CircleAccentTimeline"/>
    <dgm:cxn modelId="{38C082BE-BCE1-45B7-BEE9-AA3D74031971}" srcId="{669E8245-B498-4A98-AEDE-856707055201}" destId="{A3BF115C-6059-41D9-ADD6-5726DFEFF13D}" srcOrd="0" destOrd="0" parTransId="{EBA7B9A5-60D5-414A-81E9-A532FC2E44D2}" sibTransId="{7CD7B120-818D-4011-8493-1BF74CDFB353}"/>
    <dgm:cxn modelId="{CDD1E3BE-993B-4B4F-BF94-CEB857F72B37}" type="presOf" srcId="{9E269BFC-D012-4F0F-A5D0-C0B1DEED1FF8}" destId="{64B3BA24-0C94-44EC-9F7C-DE40013046E4}" srcOrd="0" destOrd="0" presId="urn:microsoft.com/office/officeart/2008/layout/CircleAccentTimeline"/>
    <dgm:cxn modelId="{036513CD-0ABB-4AFD-948D-3BF0EB83EF6A}" srcId="{669E8245-B498-4A98-AEDE-856707055201}" destId="{35B7419F-B135-483C-9C44-2713C2FA20E0}" srcOrd="1" destOrd="0" parTransId="{8FB150F7-43A7-4CC1-A0EA-CE7A6839BEEE}" sibTransId="{AC84CD1E-0AC4-4980-836A-62F7509C4C63}"/>
    <dgm:cxn modelId="{6DBCD1DB-8672-44C3-A116-6CE98DDAE287}" srcId="{DA7EA30F-F4A4-4144-A129-AC9477A87ADB}" destId="{57E12B83-F7B0-4C52-BF48-174DF2D8CFA9}" srcOrd="1" destOrd="0" parTransId="{2EF9775E-CD3D-4272-8596-9518F7C0A0A9}" sibTransId="{E699CA88-E934-4673-A7EE-6DC8A0AE570B}"/>
    <dgm:cxn modelId="{9438A2F9-622E-4AD5-A1D8-4B581F630ECC}" type="presOf" srcId="{E472AE35-37EC-4150-B01F-4CA22E455E63}" destId="{5E800E0D-9BB9-492A-8661-66A466B186DD}" srcOrd="0" destOrd="0" presId="urn:microsoft.com/office/officeart/2008/layout/CircleAccentTimeline"/>
    <dgm:cxn modelId="{D3DC6ED4-93FC-44A2-816F-5F688B8B23FD}" type="presParOf" srcId="{4D30B194-AA74-4C7C-9837-E5A9EA1435D5}" destId="{AC839586-87FB-4116-AB1D-DA647D7B944F}" srcOrd="0" destOrd="0" presId="urn:microsoft.com/office/officeart/2008/layout/CircleAccentTimeline"/>
    <dgm:cxn modelId="{B0490835-C730-4934-BD33-86990C197150}" type="presParOf" srcId="{AC839586-87FB-4116-AB1D-DA647D7B944F}" destId="{3B208718-F6BD-451B-8931-D7A307E3A483}" srcOrd="0" destOrd="0" presId="urn:microsoft.com/office/officeart/2008/layout/CircleAccentTimeline"/>
    <dgm:cxn modelId="{C0721751-00BF-42D2-A87C-2E6403A37617}" type="presParOf" srcId="{AC839586-87FB-4116-AB1D-DA647D7B944F}" destId="{877153D6-491E-4469-8343-9780C52EC7ED}" srcOrd="1" destOrd="0" presId="urn:microsoft.com/office/officeart/2008/layout/CircleAccentTimeline"/>
    <dgm:cxn modelId="{B7092145-C088-4245-8BED-9E8F99AAB7F0}" type="presParOf" srcId="{AC839586-87FB-4116-AB1D-DA647D7B944F}" destId="{85758B1F-8C69-40DB-AE94-42AE5209A212}" srcOrd="2" destOrd="0" presId="urn:microsoft.com/office/officeart/2008/layout/CircleAccentTimeline"/>
    <dgm:cxn modelId="{58727E87-EB06-4D61-B48D-E0966F3E1CF8}" type="presParOf" srcId="{4D30B194-AA74-4C7C-9837-E5A9EA1435D5}" destId="{D10BA7D1-080B-4538-BF8E-9B1810E0B4C5}" srcOrd="1" destOrd="0" presId="urn:microsoft.com/office/officeart/2008/layout/CircleAccentTimeline"/>
    <dgm:cxn modelId="{43A24024-67C8-4BB6-A974-1EEB4C10C1E1}" type="presParOf" srcId="{4D30B194-AA74-4C7C-9837-E5A9EA1435D5}" destId="{57D871AB-8121-48BA-80F7-C0337448907E}" srcOrd="2" destOrd="0" presId="urn:microsoft.com/office/officeart/2008/layout/CircleAccentTimeline"/>
    <dgm:cxn modelId="{C2D24C74-6AB1-478E-817A-223FB8864CFA}" type="presParOf" srcId="{4D30B194-AA74-4C7C-9837-E5A9EA1435D5}" destId="{D759691C-49BB-4C1F-ACFA-FEA946312377}" srcOrd="3" destOrd="0" presId="urn:microsoft.com/office/officeart/2008/layout/CircleAccentTimeline"/>
    <dgm:cxn modelId="{C24BF4E5-AD09-466E-A2A8-6A430873099C}" type="presParOf" srcId="{D759691C-49BB-4C1F-ACFA-FEA946312377}" destId="{FF3C7CBE-8D8F-4104-B793-C534D2956889}" srcOrd="0" destOrd="0" presId="urn:microsoft.com/office/officeart/2008/layout/CircleAccentTimeline"/>
    <dgm:cxn modelId="{6FE30784-157D-430E-822D-285476710A25}" type="presParOf" srcId="{D759691C-49BB-4C1F-ACFA-FEA946312377}" destId="{C46E56E2-5DC8-4EC6-8147-4246C3CA1CDF}" srcOrd="1" destOrd="0" presId="urn:microsoft.com/office/officeart/2008/layout/CircleAccentTimeline"/>
    <dgm:cxn modelId="{4F5CA357-BAD4-4B67-AD75-6EE9930CA2BC}" type="presParOf" srcId="{D759691C-49BB-4C1F-ACFA-FEA946312377}" destId="{26DD39CE-B1A7-45A6-A17A-38BC74A9EACD}" srcOrd="2" destOrd="0" presId="urn:microsoft.com/office/officeart/2008/layout/CircleAccentTimeline"/>
    <dgm:cxn modelId="{F6C74EF0-287F-4274-A826-A1490E9AF40D}" type="presParOf" srcId="{4D30B194-AA74-4C7C-9837-E5A9EA1435D5}" destId="{9D7674C7-6148-43B0-A728-9BF73C655B5A}" srcOrd="4" destOrd="0" presId="urn:microsoft.com/office/officeart/2008/layout/CircleAccentTimeline"/>
    <dgm:cxn modelId="{5699B5F1-BB70-426A-96D4-62267AEC8410}" type="presParOf" srcId="{4D30B194-AA74-4C7C-9837-E5A9EA1435D5}" destId="{91774716-815C-44B7-AFA7-C8679C8AFD6C}" srcOrd="5" destOrd="0" presId="urn:microsoft.com/office/officeart/2008/layout/CircleAccentTimeline"/>
    <dgm:cxn modelId="{CE901B2E-B5AF-4C17-857C-08D71D928B23}" type="presParOf" srcId="{4D30B194-AA74-4C7C-9837-E5A9EA1435D5}" destId="{386388D6-04BE-42A5-9BCB-3718ED23420F}" srcOrd="6" destOrd="0" presId="urn:microsoft.com/office/officeart/2008/layout/CircleAccentTimeline"/>
    <dgm:cxn modelId="{9FFFE550-6366-435C-9FBE-8CADE323FE44}" type="presParOf" srcId="{386388D6-04BE-42A5-9BCB-3718ED23420F}" destId="{3C9C8EE4-DB9F-4F4B-B11B-2757D3C866BB}" srcOrd="0" destOrd="0" presId="urn:microsoft.com/office/officeart/2008/layout/CircleAccentTimeline"/>
    <dgm:cxn modelId="{E6BD7281-C129-4970-803A-7C277B4F8C5C}" type="presParOf" srcId="{386388D6-04BE-42A5-9BCB-3718ED23420F}" destId="{AA6C3D09-6A47-4494-A2A2-8C0653CEEBE9}" srcOrd="1" destOrd="0" presId="urn:microsoft.com/office/officeart/2008/layout/CircleAccentTimeline"/>
    <dgm:cxn modelId="{1510ED33-7751-4EBB-8B9C-541406890EEA}" type="presParOf" srcId="{386388D6-04BE-42A5-9BCB-3718ED23420F}" destId="{978BEA36-624C-4319-AFB4-99972FBA5A73}" srcOrd="2" destOrd="0" presId="urn:microsoft.com/office/officeart/2008/layout/CircleAccentTimeline"/>
    <dgm:cxn modelId="{C5C363C6-F170-498B-8FB7-4067E08A535B}" type="presParOf" srcId="{4D30B194-AA74-4C7C-9837-E5A9EA1435D5}" destId="{55FB654A-3EAE-4C86-AF20-D26F2CA0CC02}" srcOrd="7" destOrd="0" presId="urn:microsoft.com/office/officeart/2008/layout/CircleAccentTimeline"/>
    <dgm:cxn modelId="{6E6C6148-8B78-42E9-A8B1-049677365FAE}" type="presParOf" srcId="{4D30B194-AA74-4C7C-9837-E5A9EA1435D5}" destId="{1512AE96-91AB-493A-B616-5BDACC004D72}" srcOrd="8" destOrd="0" presId="urn:microsoft.com/office/officeart/2008/layout/CircleAccentTimeline"/>
    <dgm:cxn modelId="{3ED38047-9384-4405-8DC6-C75F80D11E45}" type="presParOf" srcId="{4D30B194-AA74-4C7C-9837-E5A9EA1435D5}" destId="{B321C742-EB01-4DB8-BB23-B54E18B884AA}" srcOrd="9" destOrd="0" presId="urn:microsoft.com/office/officeart/2008/layout/CircleAccentTimeline"/>
    <dgm:cxn modelId="{DD81B104-4721-4F2F-B5B2-B8D1BEA6EF53}" type="presParOf" srcId="{4D30B194-AA74-4C7C-9837-E5A9EA1435D5}" destId="{8844AF82-D28F-4259-9088-DAC8D6EB1AAC}" srcOrd="10" destOrd="0" presId="urn:microsoft.com/office/officeart/2008/layout/CircleAccentTimeline"/>
    <dgm:cxn modelId="{4FD1F833-458D-4BCB-8F4F-FD6415B9B6D3}" type="presParOf" srcId="{8844AF82-D28F-4259-9088-DAC8D6EB1AAC}" destId="{909B5B3D-C532-4C21-AE1D-BBEDBF299837}" srcOrd="0" destOrd="0" presId="urn:microsoft.com/office/officeart/2008/layout/CircleAccentTimeline"/>
    <dgm:cxn modelId="{B5744F0F-59B7-46DA-92FE-57A47BA599ED}" type="presParOf" srcId="{8844AF82-D28F-4259-9088-DAC8D6EB1AAC}" destId="{18EC1F46-64D7-4011-ABB3-8CEF71415D7A}" srcOrd="1" destOrd="0" presId="urn:microsoft.com/office/officeart/2008/layout/CircleAccentTimeline"/>
    <dgm:cxn modelId="{E036F16B-EDC0-4EA9-A767-70474A5C7DAD}" type="presParOf" srcId="{8844AF82-D28F-4259-9088-DAC8D6EB1AAC}" destId="{69372333-7A5D-4FB1-A99D-E2CCD02FE651}" srcOrd="2" destOrd="0" presId="urn:microsoft.com/office/officeart/2008/layout/CircleAccentTimeline"/>
    <dgm:cxn modelId="{9D99309D-0A7C-4A53-AEFA-08B9AA7006D5}" type="presParOf" srcId="{4D30B194-AA74-4C7C-9837-E5A9EA1435D5}" destId="{A419A920-5F9F-47C9-87F9-8679B1C2BABA}" srcOrd="11" destOrd="0" presId="urn:microsoft.com/office/officeart/2008/layout/CircleAccentTimeline"/>
    <dgm:cxn modelId="{8170A8DD-A9F0-447C-AD41-333F8B2AAC7A}" type="presParOf" srcId="{4D30B194-AA74-4C7C-9837-E5A9EA1435D5}" destId="{283ED342-8012-40CE-81A0-0A4D6E032AB2}" srcOrd="12" destOrd="0" presId="urn:microsoft.com/office/officeart/2008/layout/CircleAccentTimeline"/>
    <dgm:cxn modelId="{D51FD064-8D06-43F2-B9A7-2C7F8C2A8F73}" type="presParOf" srcId="{4D30B194-AA74-4C7C-9837-E5A9EA1435D5}" destId="{4E87B6B5-B528-4F7E-BD6C-1F1BD6549FD5}" srcOrd="13" destOrd="0" presId="urn:microsoft.com/office/officeart/2008/layout/CircleAccentTimeline"/>
    <dgm:cxn modelId="{A072236F-6944-45E5-A658-8C0DBC8217C2}" type="presParOf" srcId="{4D30B194-AA74-4C7C-9837-E5A9EA1435D5}" destId="{CA0B8F86-1124-45A4-ABC1-637BB0A3D3E8}" srcOrd="14" destOrd="0" presId="urn:microsoft.com/office/officeart/2008/layout/CircleAccentTimeline"/>
    <dgm:cxn modelId="{BF64B570-F573-4049-876B-635752983078}" type="presParOf" srcId="{CA0B8F86-1124-45A4-ABC1-637BB0A3D3E8}" destId="{343239AE-9432-480C-8C7A-2E32B0E8B942}" srcOrd="0" destOrd="0" presId="urn:microsoft.com/office/officeart/2008/layout/CircleAccentTimeline"/>
    <dgm:cxn modelId="{E4833C31-35F9-4864-BED8-AF31D267711B}" type="presParOf" srcId="{CA0B8F86-1124-45A4-ABC1-637BB0A3D3E8}" destId="{EBCB3FEA-96E4-45CD-A076-5516A14FF0EC}" srcOrd="1" destOrd="0" presId="urn:microsoft.com/office/officeart/2008/layout/CircleAccentTimeline"/>
    <dgm:cxn modelId="{05741668-C245-49F8-AEB9-381A9F2C1195}" type="presParOf" srcId="{CA0B8F86-1124-45A4-ABC1-637BB0A3D3E8}" destId="{11F2262E-D4C1-4424-A9E7-65DC146A00EA}" srcOrd="2" destOrd="0" presId="urn:microsoft.com/office/officeart/2008/layout/CircleAccentTimeline"/>
    <dgm:cxn modelId="{A68B0E8A-A258-4E32-8107-E3ADE306F1B9}" type="presParOf" srcId="{4D30B194-AA74-4C7C-9837-E5A9EA1435D5}" destId="{8E3313A9-EC84-4372-8D94-9683943D0370}" srcOrd="15" destOrd="0" presId="urn:microsoft.com/office/officeart/2008/layout/CircleAccentTimeline"/>
    <dgm:cxn modelId="{D1649A8A-F834-4BF1-9478-E746F334193E}" type="presParOf" srcId="{4D30B194-AA74-4C7C-9837-E5A9EA1435D5}" destId="{B3DDCB24-F98E-4EC2-95E0-DC1E3FC0B46C}" srcOrd="16" destOrd="0" presId="urn:microsoft.com/office/officeart/2008/layout/CircleAccentTimeline"/>
    <dgm:cxn modelId="{2960A393-58F3-4C6E-9EAB-F8920409F5E6}" type="presParOf" srcId="{4D30B194-AA74-4C7C-9837-E5A9EA1435D5}" destId="{1DDE5860-1368-422E-A182-99D72CD9C804}" srcOrd="17" destOrd="0" presId="urn:microsoft.com/office/officeart/2008/layout/CircleAccentTimeline"/>
    <dgm:cxn modelId="{959B1F8B-6755-48F7-AA43-EA8502FB936A}" type="presParOf" srcId="{4D30B194-AA74-4C7C-9837-E5A9EA1435D5}" destId="{E773956D-3993-4F95-913F-269CD7D618C2}" srcOrd="18" destOrd="0" presId="urn:microsoft.com/office/officeart/2008/layout/CircleAccentTimeline"/>
    <dgm:cxn modelId="{C8DB3EFF-8085-4610-B32F-79699EC25F71}" type="presParOf" srcId="{E773956D-3993-4F95-913F-269CD7D618C2}" destId="{855DC603-3713-40B4-B394-A9DFC6ACB656}" srcOrd="0" destOrd="0" presId="urn:microsoft.com/office/officeart/2008/layout/CircleAccentTimeline"/>
    <dgm:cxn modelId="{3A8BA345-6BA5-4995-B462-D0FF63A2B2A1}" type="presParOf" srcId="{E773956D-3993-4F95-913F-269CD7D618C2}" destId="{5E800E0D-9BB9-492A-8661-66A466B186DD}" srcOrd="1" destOrd="0" presId="urn:microsoft.com/office/officeart/2008/layout/CircleAccentTimeline"/>
    <dgm:cxn modelId="{54BDB35E-4049-4BE8-8EEC-E0569C191F2E}" type="presParOf" srcId="{E773956D-3993-4F95-913F-269CD7D618C2}" destId="{140477AE-50F8-4C65-9C23-1FCD5F765056}" srcOrd="2" destOrd="0" presId="urn:microsoft.com/office/officeart/2008/layout/CircleAccentTimeline"/>
    <dgm:cxn modelId="{0E053CD9-054C-4A34-BE51-CAE15834D8B9}" type="presParOf" srcId="{4D30B194-AA74-4C7C-9837-E5A9EA1435D5}" destId="{DF7C1170-015B-4184-B192-4EEBB52214A9}" srcOrd="19" destOrd="0" presId="urn:microsoft.com/office/officeart/2008/layout/CircleAccentTimeline"/>
    <dgm:cxn modelId="{977D39C0-A5EA-4679-B797-7F1F156400C3}" type="presParOf" srcId="{4D30B194-AA74-4C7C-9837-E5A9EA1435D5}" destId="{7C32FA0B-9B15-43EF-887B-A4203E0AB6AE}" srcOrd="20" destOrd="0" presId="urn:microsoft.com/office/officeart/2008/layout/CircleAccentTimeline"/>
    <dgm:cxn modelId="{65F8D700-B342-4C8A-9D66-3F94182B71FB}" type="presParOf" srcId="{4D30B194-AA74-4C7C-9837-E5A9EA1435D5}" destId="{4CD0A026-52C9-4BC6-AA67-672EAAD368A6}" srcOrd="21" destOrd="0" presId="urn:microsoft.com/office/officeart/2008/layout/CircleAccentTimeline"/>
    <dgm:cxn modelId="{643E37AC-AFF5-4F56-B017-C5E5A45DBC0E}" type="presParOf" srcId="{4CD0A026-52C9-4BC6-AA67-672EAAD368A6}" destId="{1B5013DF-59EB-44E5-9118-B3731DDC80DF}" srcOrd="0" destOrd="0" presId="urn:microsoft.com/office/officeart/2008/layout/CircleAccentTimeline"/>
    <dgm:cxn modelId="{3E9CD579-88ED-4B32-A853-E9BEDDFEE8AE}" type="presParOf" srcId="{4CD0A026-52C9-4BC6-AA67-672EAAD368A6}" destId="{64B3BA24-0C94-44EC-9F7C-DE40013046E4}" srcOrd="1" destOrd="0" presId="urn:microsoft.com/office/officeart/2008/layout/CircleAccentTimeline"/>
    <dgm:cxn modelId="{9A4B6FB9-5FD2-4E4E-BB27-F4A07232011B}" type="presParOf" srcId="{4CD0A026-52C9-4BC6-AA67-672EAAD368A6}" destId="{DF6C52F5-560C-454D-B0E5-5BEDEA798994}" srcOrd="2" destOrd="0" presId="urn:microsoft.com/office/officeart/2008/layout/CircleAccentTimeline"/>
    <dgm:cxn modelId="{858A8B0C-ACFB-49CA-B3EB-ADC07FE2F60A}" type="presParOf" srcId="{4D30B194-AA74-4C7C-9837-E5A9EA1435D5}" destId="{B17B5C9B-2C0F-40D6-9A64-C92DA3FF728B}" srcOrd="22" destOrd="0" presId="urn:microsoft.com/office/officeart/2008/layout/CircleAccentTimeline"/>
    <dgm:cxn modelId="{AEAD6285-6F31-4076-886B-65EACE793856}" type="presParOf" srcId="{4D30B194-AA74-4C7C-9837-E5A9EA1435D5}" destId="{EA79B7FF-9336-41D7-8D3A-87790C50DD55}" srcOrd="23" destOrd="0" presId="urn:microsoft.com/office/officeart/2008/layout/CircleAccentTimeline"/>
    <dgm:cxn modelId="{FBF205B9-A8DC-47F5-9FD9-C97397947447}" type="presParOf" srcId="{4D30B194-AA74-4C7C-9837-E5A9EA1435D5}" destId="{1AE44AAE-0D34-4D2F-98F5-D7BF9C491718}" srcOrd="24" destOrd="0" presId="urn:microsoft.com/office/officeart/2008/layout/CircleAccentTimeline"/>
    <dgm:cxn modelId="{A368021E-C737-44D4-A0FC-66E38B95E6AF}" type="presParOf" srcId="{1AE44AAE-0D34-4D2F-98F5-D7BF9C491718}" destId="{79668A34-8D07-4C28-BB5D-8454BE6E4BDF}" srcOrd="0" destOrd="0" presId="urn:microsoft.com/office/officeart/2008/layout/CircleAccentTimeline"/>
    <dgm:cxn modelId="{C2B0CD2A-0021-4BA5-A0FC-D630B0EB860F}" type="presParOf" srcId="{1AE44AAE-0D34-4D2F-98F5-D7BF9C491718}" destId="{308C8A9B-91FD-4034-96CE-1DF7607A7824}" srcOrd="1" destOrd="0" presId="urn:microsoft.com/office/officeart/2008/layout/CircleAccentTimeline"/>
    <dgm:cxn modelId="{1666E266-1910-4977-9F22-B0F3CA502B4F}" type="presParOf" srcId="{1AE44AAE-0D34-4D2F-98F5-D7BF9C491718}" destId="{B9FBEEDC-900D-4257-8948-A4662CB4263E}" srcOrd="2" destOrd="0" presId="urn:microsoft.com/office/officeart/2008/layout/CircleAccentTimeline"/>
    <dgm:cxn modelId="{E95E595F-69CC-4160-9419-1E8B19F23A06}" type="presParOf" srcId="{4D30B194-AA74-4C7C-9837-E5A9EA1435D5}" destId="{4816B80C-A751-4F9E-A1BC-62915B8EF306}" srcOrd="25" destOrd="0" presId="urn:microsoft.com/office/officeart/2008/layout/CircleAccentTimeline"/>
    <dgm:cxn modelId="{8AA5D21D-40F6-40C7-B1A5-0A6FE131726E}" type="presParOf" srcId="{4D30B194-AA74-4C7C-9837-E5A9EA1435D5}" destId="{8636C91A-3740-4723-AFF3-490C3483F65A}" srcOrd="26" destOrd="0" presId="urn:microsoft.com/office/officeart/2008/layout/CircleAccent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A7EA30F-F4A4-4144-A129-AC9477A87ADB}" type="doc">
      <dgm:prSet loTypeId="urn:microsoft.com/office/officeart/2008/layout/CircleAccentTimeline" loCatId="process" qsTypeId="urn:microsoft.com/office/officeart/2005/8/quickstyle/simple2#11" qsCatId="simple" csTypeId="urn:microsoft.com/office/officeart/2005/8/colors/accent2_1#11" csCatId="accent2" phldr="1"/>
      <dgm:spPr/>
      <dgm:t>
        <a:bodyPr/>
        <a:lstStyle/>
        <a:p>
          <a:endParaRPr lang="en-US"/>
        </a:p>
      </dgm:t>
    </dgm:pt>
    <dgm:pt modelId="{0C448A1A-BFE0-47A6-9139-835C70541DD3}">
      <dgm:prSet phldrT="Add an event" phldr="0"/>
      <dgm:spPr/>
      <dgm:t>
        <a:bodyPr/>
        <a:lstStyle/>
        <a:p>
          <a:r>
            <a:rPr lang="en-US"/>
            <a:t>Application Submitted</a:t>
          </a:r>
        </a:p>
      </dgm:t>
    </dgm:pt>
    <dgm:pt modelId="{FDC6597A-DC9B-4F27-B9C9-B39BA31F8C25}" type="parTrans" cxnId="{8446D129-A273-4628-8287-1FBC931C6A44}">
      <dgm:prSet/>
      <dgm:spPr/>
      <dgm:t>
        <a:bodyPr/>
        <a:lstStyle/>
        <a:p>
          <a:endParaRPr lang="en-US"/>
        </a:p>
      </dgm:t>
    </dgm:pt>
    <dgm:pt modelId="{F62FCA8C-69BE-4504-80F8-2B006B5290A0}" type="sibTrans" cxnId="{8446D129-A273-4628-8287-1FBC931C6A44}">
      <dgm:prSet/>
      <dgm:spPr/>
      <dgm:t>
        <a:bodyPr/>
        <a:lstStyle/>
        <a:p>
          <a:endParaRPr lang="en-US"/>
        </a:p>
      </dgm:t>
    </dgm:pt>
    <dgm:pt modelId="{57E12B83-F7B0-4C52-BF48-174DF2D8CFA9}">
      <dgm:prSet phldrT="Add an event" phldr="0"/>
      <dgm:spPr/>
      <dgm:t>
        <a:bodyPr/>
        <a:lstStyle/>
        <a:p>
          <a:r>
            <a:rPr lang="en-US"/>
            <a:t>Application Accepted</a:t>
          </a:r>
        </a:p>
      </dgm:t>
    </dgm:pt>
    <dgm:pt modelId="{2EF9775E-CD3D-4272-8596-9518F7C0A0A9}" type="parTrans" cxnId="{6DBCD1DB-8672-44C3-A116-6CE98DDAE287}">
      <dgm:prSet/>
      <dgm:spPr/>
      <dgm:t>
        <a:bodyPr/>
        <a:lstStyle/>
        <a:p>
          <a:endParaRPr lang="en-US"/>
        </a:p>
      </dgm:t>
    </dgm:pt>
    <dgm:pt modelId="{E699CA88-E934-4673-A7EE-6DC8A0AE570B}" type="sibTrans" cxnId="{6DBCD1DB-8672-44C3-A116-6CE98DDAE287}">
      <dgm:prSet/>
      <dgm:spPr/>
      <dgm:t>
        <a:bodyPr/>
        <a:lstStyle/>
        <a:p>
          <a:endParaRPr lang="en-US"/>
        </a:p>
      </dgm:t>
    </dgm:pt>
    <dgm:pt modelId="{669E8245-B498-4A98-AEDE-856707055201}">
      <dgm:prSet phldrT="Add an event" phldr="0"/>
      <dgm:spPr/>
      <dgm:t>
        <a:bodyPr/>
        <a:lstStyle/>
        <a:p>
          <a:r>
            <a:rPr lang="en-US"/>
            <a:t>Complete 3 Practices</a:t>
          </a:r>
        </a:p>
      </dgm:t>
    </dgm:pt>
    <dgm:pt modelId="{F2B08FA1-285C-40FE-AFF3-89199ADE04C0}" type="parTrans" cxnId="{E89E0357-18E8-467F-8F02-35CEB2314DE2}">
      <dgm:prSet/>
      <dgm:spPr/>
      <dgm:t>
        <a:bodyPr/>
        <a:lstStyle/>
        <a:p>
          <a:endParaRPr lang="en-US"/>
        </a:p>
      </dgm:t>
    </dgm:pt>
    <dgm:pt modelId="{38DBDE51-90FC-42F1-859A-0567DCF9A9F2}" type="sibTrans" cxnId="{E89E0357-18E8-467F-8F02-35CEB2314DE2}">
      <dgm:prSet/>
      <dgm:spPr/>
      <dgm:t>
        <a:bodyPr/>
        <a:lstStyle/>
        <a:p>
          <a:endParaRPr lang="en-US"/>
        </a:p>
      </dgm:t>
    </dgm:pt>
    <dgm:pt modelId="{9E269BFC-D012-4F0F-A5D0-C0B1DEED1FF8}">
      <dgm:prSet phldrT="Add an event" phldr="0"/>
      <dgm:spPr/>
      <dgm:t>
        <a:bodyPr/>
        <a:lstStyle/>
        <a:p>
          <a:r>
            <a:rPr lang="en-US"/>
            <a:t>Complete 3 Practice Worksheets</a:t>
          </a:r>
        </a:p>
      </dgm:t>
    </dgm:pt>
    <dgm:pt modelId="{043BABFC-655B-43E5-8A65-5B1E670A70F8}" type="parTrans" cxnId="{C420E239-D5C1-4961-A204-4047A8567F1E}">
      <dgm:prSet/>
      <dgm:spPr/>
      <dgm:t>
        <a:bodyPr/>
        <a:lstStyle/>
        <a:p>
          <a:endParaRPr lang="en-US"/>
        </a:p>
      </dgm:t>
    </dgm:pt>
    <dgm:pt modelId="{5D3984EB-6086-41F3-B7BE-0B31D93DC755}" type="sibTrans" cxnId="{C420E239-D5C1-4961-A204-4047A8567F1E}">
      <dgm:prSet/>
      <dgm:spPr/>
      <dgm:t>
        <a:bodyPr/>
        <a:lstStyle/>
        <a:p>
          <a:endParaRPr lang="en-US"/>
        </a:p>
      </dgm:t>
    </dgm:pt>
    <dgm:pt modelId="{3D7A976C-7E91-4792-AFAE-A9A1F64DFEBB}">
      <dgm:prSet phldrT="Add an event" phldr="0"/>
      <dgm:spPr/>
      <dgm:t>
        <a:bodyPr/>
        <a:lstStyle/>
        <a:p>
          <a:r>
            <a:rPr lang="en-US"/>
            <a:t>Complete Exit Surveys</a:t>
          </a:r>
        </a:p>
      </dgm:t>
    </dgm:pt>
    <dgm:pt modelId="{53AA0E52-BCE5-402A-83DF-6A61AA99430F}" type="parTrans" cxnId="{4C530380-77ED-4C48-BADA-78061266495E}">
      <dgm:prSet/>
      <dgm:spPr/>
      <dgm:t>
        <a:bodyPr/>
        <a:lstStyle/>
        <a:p>
          <a:endParaRPr lang="en-US"/>
        </a:p>
      </dgm:t>
    </dgm:pt>
    <dgm:pt modelId="{CF5E6C43-379D-41F3-9E7D-7B26EDBF61D1}" type="sibTrans" cxnId="{4C530380-77ED-4C48-BADA-78061266495E}">
      <dgm:prSet/>
      <dgm:spPr/>
      <dgm:t>
        <a:bodyPr/>
        <a:lstStyle/>
        <a:p>
          <a:endParaRPr lang="en-US"/>
        </a:p>
      </dgm:t>
    </dgm:pt>
    <dgm:pt modelId="{A3BF115C-6059-41D9-ADD6-5726DFEFF13D}">
      <dgm:prSet phldrT="Add an event" phldr="0"/>
      <dgm:spPr/>
      <dgm:t>
        <a:bodyPr/>
        <a:lstStyle/>
        <a:p>
          <a:r>
            <a:rPr lang="en-US"/>
            <a:t>Pasture and Hay Planting</a:t>
          </a:r>
        </a:p>
      </dgm:t>
    </dgm:pt>
    <dgm:pt modelId="{EBA7B9A5-60D5-414A-81E9-A532FC2E44D2}" type="parTrans" cxnId="{38C082BE-BCE1-45B7-BEE9-AA3D74031971}">
      <dgm:prSet/>
      <dgm:spPr/>
      <dgm:t>
        <a:bodyPr/>
        <a:lstStyle/>
        <a:p>
          <a:endParaRPr lang="en-US"/>
        </a:p>
      </dgm:t>
    </dgm:pt>
    <dgm:pt modelId="{7CD7B120-818D-4011-8493-1BF74CDFB353}" type="sibTrans" cxnId="{38C082BE-BCE1-45B7-BEE9-AA3D74031971}">
      <dgm:prSet/>
      <dgm:spPr/>
      <dgm:t>
        <a:bodyPr/>
        <a:lstStyle/>
        <a:p>
          <a:endParaRPr lang="en-US"/>
        </a:p>
      </dgm:t>
    </dgm:pt>
    <dgm:pt modelId="{35B7419F-B135-483C-9C44-2713C2FA20E0}">
      <dgm:prSet phldrT="Add an event" phldr="0"/>
      <dgm:spPr/>
      <dgm:t>
        <a:bodyPr/>
        <a:lstStyle/>
        <a:p>
          <a:r>
            <a:rPr lang="en-US"/>
            <a:t>Nutrient Management</a:t>
          </a:r>
        </a:p>
      </dgm:t>
    </dgm:pt>
    <dgm:pt modelId="{8FB150F7-43A7-4CC1-A0EA-CE7A6839BEEE}" type="parTrans" cxnId="{036513CD-0ABB-4AFD-948D-3BF0EB83EF6A}">
      <dgm:prSet/>
      <dgm:spPr/>
      <dgm:t>
        <a:bodyPr/>
        <a:lstStyle/>
        <a:p>
          <a:endParaRPr lang="en-US"/>
        </a:p>
      </dgm:t>
    </dgm:pt>
    <dgm:pt modelId="{AC84CD1E-0AC4-4980-836A-62F7509C4C63}" type="sibTrans" cxnId="{036513CD-0ABB-4AFD-948D-3BF0EB83EF6A}">
      <dgm:prSet/>
      <dgm:spPr/>
      <dgm:t>
        <a:bodyPr/>
        <a:lstStyle/>
        <a:p>
          <a:endParaRPr lang="en-US"/>
        </a:p>
      </dgm:t>
    </dgm:pt>
    <dgm:pt modelId="{E472AE35-37EC-4150-B01F-4CA22E455E63}">
      <dgm:prSet phldrT="Add an event" phldr="0"/>
      <dgm:spPr/>
      <dgm:t>
        <a:bodyPr/>
        <a:lstStyle/>
        <a:p>
          <a:r>
            <a:rPr lang="en-US"/>
            <a:t>Grazing Management</a:t>
          </a:r>
        </a:p>
      </dgm:t>
    </dgm:pt>
    <dgm:pt modelId="{D49BAD05-CCF5-4775-A42C-D9485F10AE7E}" type="parTrans" cxnId="{1FB5C3A9-36BF-47F9-B1DB-05C5D62D4600}">
      <dgm:prSet/>
      <dgm:spPr/>
      <dgm:t>
        <a:bodyPr/>
        <a:lstStyle/>
        <a:p>
          <a:endParaRPr lang="en-US"/>
        </a:p>
      </dgm:t>
    </dgm:pt>
    <dgm:pt modelId="{CDAADEE0-B1E7-4D0A-AD52-B933A218FD4A}" type="sibTrans" cxnId="{1FB5C3A9-36BF-47F9-B1DB-05C5D62D4600}">
      <dgm:prSet/>
      <dgm:spPr/>
      <dgm:t>
        <a:bodyPr/>
        <a:lstStyle/>
        <a:p>
          <a:endParaRPr lang="en-US"/>
        </a:p>
      </dgm:t>
    </dgm:pt>
    <dgm:pt modelId="{4D30B194-AA74-4C7C-9837-E5A9EA1435D5}" type="pres">
      <dgm:prSet presAssocID="{DA7EA30F-F4A4-4144-A129-AC9477A87ADB}" presName="Name0" presStyleCnt="0">
        <dgm:presLayoutVars>
          <dgm:dir/>
        </dgm:presLayoutVars>
      </dgm:prSet>
      <dgm:spPr/>
    </dgm:pt>
    <dgm:pt modelId="{AC839586-87FB-4116-AB1D-DA647D7B944F}" type="pres">
      <dgm:prSet presAssocID="{0C448A1A-BFE0-47A6-9139-835C70541DD3}" presName="parComposite" presStyleCnt="0"/>
      <dgm:spPr/>
    </dgm:pt>
    <dgm:pt modelId="{3B208718-F6BD-451B-8931-D7A307E3A483}" type="pres">
      <dgm:prSet presAssocID="{0C448A1A-BFE0-47A6-9139-835C70541DD3}" presName="parBigCircle" presStyleLbl="node0" presStyleIdx="0" presStyleCnt="5"/>
      <dgm:spPr>
        <a:solidFill>
          <a:schemeClr val="accent6"/>
        </a:solidFill>
      </dgm:spPr>
    </dgm:pt>
    <dgm:pt modelId="{877153D6-491E-4469-8343-9780C52EC7ED}" type="pres">
      <dgm:prSet presAssocID="{0C448A1A-BFE0-47A6-9139-835C70541DD3}" presName="parTx" presStyleLbl="revTx" presStyleIdx="0" presStyleCnt="11"/>
      <dgm:spPr/>
    </dgm:pt>
    <dgm:pt modelId="{85758B1F-8C69-40DB-AE94-42AE5209A212}" type="pres">
      <dgm:prSet presAssocID="{0C448A1A-BFE0-47A6-9139-835C70541DD3}" presName="bSpace" presStyleCnt="0"/>
      <dgm:spPr/>
    </dgm:pt>
    <dgm:pt modelId="{D10BA7D1-080B-4538-BF8E-9B1810E0B4C5}" type="pres">
      <dgm:prSet presAssocID="{0C448A1A-BFE0-47A6-9139-835C70541DD3}" presName="parBackupNorm" presStyleCnt="0"/>
      <dgm:spPr/>
    </dgm:pt>
    <dgm:pt modelId="{57D871AB-8121-48BA-80F7-C0337448907E}" type="pres">
      <dgm:prSet presAssocID="{F62FCA8C-69BE-4504-80F8-2B006B5290A0}" presName="parSpace" presStyleCnt="0"/>
      <dgm:spPr/>
    </dgm:pt>
    <dgm:pt modelId="{D759691C-49BB-4C1F-ACFA-FEA946312377}" type="pres">
      <dgm:prSet presAssocID="{57E12B83-F7B0-4C52-BF48-174DF2D8CFA9}" presName="parComposite" presStyleCnt="0"/>
      <dgm:spPr/>
    </dgm:pt>
    <dgm:pt modelId="{FF3C7CBE-8D8F-4104-B793-C534D2956889}" type="pres">
      <dgm:prSet presAssocID="{57E12B83-F7B0-4C52-BF48-174DF2D8CFA9}" presName="parBigCircle" presStyleLbl="node0" presStyleIdx="1" presStyleCnt="5"/>
      <dgm:spPr>
        <a:solidFill>
          <a:schemeClr val="accent6"/>
        </a:solidFill>
      </dgm:spPr>
    </dgm:pt>
    <dgm:pt modelId="{C46E56E2-5DC8-4EC6-8147-4246C3CA1CDF}" type="pres">
      <dgm:prSet presAssocID="{57E12B83-F7B0-4C52-BF48-174DF2D8CFA9}" presName="parTx" presStyleLbl="revTx" presStyleIdx="1" presStyleCnt="11"/>
      <dgm:spPr/>
    </dgm:pt>
    <dgm:pt modelId="{26DD39CE-B1A7-45A6-A17A-38BC74A9EACD}" type="pres">
      <dgm:prSet presAssocID="{57E12B83-F7B0-4C52-BF48-174DF2D8CFA9}" presName="bSpace" presStyleCnt="0"/>
      <dgm:spPr/>
    </dgm:pt>
    <dgm:pt modelId="{9D7674C7-6148-43B0-A728-9BF73C655B5A}" type="pres">
      <dgm:prSet presAssocID="{57E12B83-F7B0-4C52-BF48-174DF2D8CFA9}" presName="parBackupNorm" presStyleCnt="0"/>
      <dgm:spPr/>
    </dgm:pt>
    <dgm:pt modelId="{91774716-815C-44B7-AFA7-C8679C8AFD6C}" type="pres">
      <dgm:prSet presAssocID="{E699CA88-E934-4673-A7EE-6DC8A0AE570B}" presName="parSpace" presStyleCnt="0"/>
      <dgm:spPr/>
    </dgm:pt>
    <dgm:pt modelId="{386388D6-04BE-42A5-9BCB-3718ED23420F}" type="pres">
      <dgm:prSet presAssocID="{669E8245-B498-4A98-AEDE-856707055201}" presName="parComposite" presStyleCnt="0"/>
      <dgm:spPr/>
    </dgm:pt>
    <dgm:pt modelId="{3C9C8EE4-DB9F-4F4B-B11B-2757D3C866BB}" type="pres">
      <dgm:prSet presAssocID="{669E8245-B498-4A98-AEDE-856707055201}" presName="parBigCircle" presStyleLbl="node0" presStyleIdx="2" presStyleCnt="5"/>
      <dgm:spPr>
        <a:solidFill>
          <a:schemeClr val="accent6"/>
        </a:solidFill>
      </dgm:spPr>
    </dgm:pt>
    <dgm:pt modelId="{AA6C3D09-6A47-4494-A2A2-8C0653CEEBE9}" type="pres">
      <dgm:prSet presAssocID="{669E8245-B498-4A98-AEDE-856707055201}" presName="parTx" presStyleLbl="revTx" presStyleIdx="2" presStyleCnt="11"/>
      <dgm:spPr/>
    </dgm:pt>
    <dgm:pt modelId="{978BEA36-624C-4319-AFB4-99972FBA5A73}" type="pres">
      <dgm:prSet presAssocID="{669E8245-B498-4A98-AEDE-856707055201}" presName="bSpace" presStyleCnt="0"/>
      <dgm:spPr/>
    </dgm:pt>
    <dgm:pt modelId="{55FB654A-3EAE-4C86-AF20-D26F2CA0CC02}" type="pres">
      <dgm:prSet presAssocID="{669E8245-B498-4A98-AEDE-856707055201}" presName="parBackupNorm" presStyleCnt="0"/>
      <dgm:spPr/>
    </dgm:pt>
    <dgm:pt modelId="{1512AE96-91AB-493A-B616-5BDACC004D72}" type="pres">
      <dgm:prSet presAssocID="{38DBDE51-90FC-42F1-859A-0567DCF9A9F2}" presName="parSpace" presStyleCnt="0"/>
      <dgm:spPr/>
    </dgm:pt>
    <dgm:pt modelId="{B321C742-EB01-4DB8-BB23-B54E18B884AA}" type="pres">
      <dgm:prSet presAssocID="{A3BF115C-6059-41D9-ADD6-5726DFEFF13D}" presName="desBackupLeftNorm" presStyleCnt="0"/>
      <dgm:spPr/>
    </dgm:pt>
    <dgm:pt modelId="{8844AF82-D28F-4259-9088-DAC8D6EB1AAC}" type="pres">
      <dgm:prSet presAssocID="{A3BF115C-6059-41D9-ADD6-5726DFEFF13D}" presName="desComposite" presStyleCnt="0"/>
      <dgm:spPr/>
    </dgm:pt>
    <dgm:pt modelId="{909B5B3D-C532-4C21-AE1D-BBEDBF299837}" type="pres">
      <dgm:prSet presAssocID="{A3BF115C-6059-41D9-ADD6-5726DFEFF13D}" presName="desCircle" presStyleLbl="node1" presStyleIdx="0" presStyleCnt="3"/>
      <dgm:spPr>
        <a:solidFill>
          <a:schemeClr val="accent6"/>
        </a:solidFill>
      </dgm:spPr>
    </dgm:pt>
    <dgm:pt modelId="{18EC1F46-64D7-4011-ABB3-8CEF71415D7A}" type="pres">
      <dgm:prSet presAssocID="{A3BF115C-6059-41D9-ADD6-5726DFEFF13D}" presName="chTx" presStyleLbl="revTx" presStyleIdx="3" presStyleCnt="11"/>
      <dgm:spPr/>
    </dgm:pt>
    <dgm:pt modelId="{69372333-7A5D-4FB1-A99D-E2CCD02FE651}" type="pres">
      <dgm:prSet presAssocID="{A3BF115C-6059-41D9-ADD6-5726DFEFF13D}" presName="desTx" presStyleLbl="revTx" presStyleIdx="4" presStyleCnt="11">
        <dgm:presLayoutVars>
          <dgm:bulletEnabled val="1"/>
        </dgm:presLayoutVars>
      </dgm:prSet>
      <dgm:spPr/>
    </dgm:pt>
    <dgm:pt modelId="{A419A920-5F9F-47C9-87F9-8679B1C2BABA}" type="pres">
      <dgm:prSet presAssocID="{A3BF115C-6059-41D9-ADD6-5726DFEFF13D}" presName="desBackupRightNorm" presStyleCnt="0"/>
      <dgm:spPr/>
    </dgm:pt>
    <dgm:pt modelId="{283ED342-8012-40CE-81A0-0A4D6E032AB2}" type="pres">
      <dgm:prSet presAssocID="{7CD7B120-818D-4011-8493-1BF74CDFB353}" presName="desSpace" presStyleCnt="0"/>
      <dgm:spPr/>
    </dgm:pt>
    <dgm:pt modelId="{4E87B6B5-B528-4F7E-BD6C-1F1BD6549FD5}" type="pres">
      <dgm:prSet presAssocID="{35B7419F-B135-483C-9C44-2713C2FA20E0}" presName="desBackupLeftNorm" presStyleCnt="0"/>
      <dgm:spPr/>
    </dgm:pt>
    <dgm:pt modelId="{CA0B8F86-1124-45A4-ABC1-637BB0A3D3E8}" type="pres">
      <dgm:prSet presAssocID="{35B7419F-B135-483C-9C44-2713C2FA20E0}" presName="desComposite" presStyleCnt="0"/>
      <dgm:spPr/>
    </dgm:pt>
    <dgm:pt modelId="{343239AE-9432-480C-8C7A-2E32B0E8B942}" type="pres">
      <dgm:prSet presAssocID="{35B7419F-B135-483C-9C44-2713C2FA20E0}" presName="desCircle" presStyleLbl="node1" presStyleIdx="1" presStyleCnt="3"/>
      <dgm:spPr>
        <a:solidFill>
          <a:schemeClr val="accent6"/>
        </a:solidFill>
      </dgm:spPr>
    </dgm:pt>
    <dgm:pt modelId="{EBCB3FEA-96E4-45CD-A076-5516A14FF0EC}" type="pres">
      <dgm:prSet presAssocID="{35B7419F-B135-483C-9C44-2713C2FA20E0}" presName="chTx" presStyleLbl="revTx" presStyleIdx="5" presStyleCnt="11"/>
      <dgm:spPr/>
    </dgm:pt>
    <dgm:pt modelId="{11F2262E-D4C1-4424-A9E7-65DC146A00EA}" type="pres">
      <dgm:prSet presAssocID="{35B7419F-B135-483C-9C44-2713C2FA20E0}" presName="desTx" presStyleLbl="revTx" presStyleIdx="6" presStyleCnt="11">
        <dgm:presLayoutVars>
          <dgm:bulletEnabled val="1"/>
        </dgm:presLayoutVars>
      </dgm:prSet>
      <dgm:spPr/>
    </dgm:pt>
    <dgm:pt modelId="{8E3313A9-EC84-4372-8D94-9683943D0370}" type="pres">
      <dgm:prSet presAssocID="{35B7419F-B135-483C-9C44-2713C2FA20E0}" presName="desBackupRightNorm" presStyleCnt="0"/>
      <dgm:spPr/>
    </dgm:pt>
    <dgm:pt modelId="{B3DDCB24-F98E-4EC2-95E0-DC1E3FC0B46C}" type="pres">
      <dgm:prSet presAssocID="{AC84CD1E-0AC4-4980-836A-62F7509C4C63}" presName="desSpace" presStyleCnt="0"/>
      <dgm:spPr/>
    </dgm:pt>
    <dgm:pt modelId="{1DDE5860-1368-422E-A182-99D72CD9C804}" type="pres">
      <dgm:prSet presAssocID="{E472AE35-37EC-4150-B01F-4CA22E455E63}" presName="desBackupLeftNorm" presStyleCnt="0"/>
      <dgm:spPr/>
    </dgm:pt>
    <dgm:pt modelId="{E773956D-3993-4F95-913F-269CD7D618C2}" type="pres">
      <dgm:prSet presAssocID="{E472AE35-37EC-4150-B01F-4CA22E455E63}" presName="desComposite" presStyleCnt="0"/>
      <dgm:spPr/>
    </dgm:pt>
    <dgm:pt modelId="{855DC603-3713-40B4-B394-A9DFC6ACB656}" type="pres">
      <dgm:prSet presAssocID="{E472AE35-37EC-4150-B01F-4CA22E455E63}" presName="desCircle" presStyleLbl="node1" presStyleIdx="2" presStyleCnt="3"/>
      <dgm:spPr>
        <a:solidFill>
          <a:schemeClr val="accent6"/>
        </a:solidFill>
      </dgm:spPr>
    </dgm:pt>
    <dgm:pt modelId="{5E800E0D-9BB9-492A-8661-66A466B186DD}" type="pres">
      <dgm:prSet presAssocID="{E472AE35-37EC-4150-B01F-4CA22E455E63}" presName="chTx" presStyleLbl="revTx" presStyleIdx="7" presStyleCnt="11"/>
      <dgm:spPr/>
    </dgm:pt>
    <dgm:pt modelId="{140477AE-50F8-4C65-9C23-1FCD5F765056}" type="pres">
      <dgm:prSet presAssocID="{E472AE35-37EC-4150-B01F-4CA22E455E63}" presName="desTx" presStyleLbl="revTx" presStyleIdx="8" presStyleCnt="11">
        <dgm:presLayoutVars>
          <dgm:bulletEnabled val="1"/>
        </dgm:presLayoutVars>
      </dgm:prSet>
      <dgm:spPr/>
    </dgm:pt>
    <dgm:pt modelId="{DF7C1170-015B-4184-B192-4EEBB52214A9}" type="pres">
      <dgm:prSet presAssocID="{E472AE35-37EC-4150-B01F-4CA22E455E63}" presName="desBackupRightNorm" presStyleCnt="0"/>
      <dgm:spPr/>
    </dgm:pt>
    <dgm:pt modelId="{7C32FA0B-9B15-43EF-887B-A4203E0AB6AE}" type="pres">
      <dgm:prSet presAssocID="{CDAADEE0-B1E7-4D0A-AD52-B933A218FD4A}" presName="desSpace" presStyleCnt="0"/>
      <dgm:spPr/>
    </dgm:pt>
    <dgm:pt modelId="{4CD0A026-52C9-4BC6-AA67-672EAAD368A6}" type="pres">
      <dgm:prSet presAssocID="{9E269BFC-D012-4F0F-A5D0-C0B1DEED1FF8}" presName="parComposite" presStyleCnt="0"/>
      <dgm:spPr/>
    </dgm:pt>
    <dgm:pt modelId="{1B5013DF-59EB-44E5-9118-B3731DDC80DF}" type="pres">
      <dgm:prSet presAssocID="{9E269BFC-D012-4F0F-A5D0-C0B1DEED1FF8}" presName="parBigCircle" presStyleLbl="node0" presStyleIdx="3" presStyleCnt="5"/>
      <dgm:spPr>
        <a:solidFill>
          <a:schemeClr val="accent6"/>
        </a:solidFill>
      </dgm:spPr>
    </dgm:pt>
    <dgm:pt modelId="{64B3BA24-0C94-44EC-9F7C-DE40013046E4}" type="pres">
      <dgm:prSet presAssocID="{9E269BFC-D012-4F0F-A5D0-C0B1DEED1FF8}" presName="parTx" presStyleLbl="revTx" presStyleIdx="9" presStyleCnt="11"/>
      <dgm:spPr/>
    </dgm:pt>
    <dgm:pt modelId="{DF6C52F5-560C-454D-B0E5-5BEDEA798994}" type="pres">
      <dgm:prSet presAssocID="{9E269BFC-D012-4F0F-A5D0-C0B1DEED1FF8}" presName="bSpace" presStyleCnt="0"/>
      <dgm:spPr/>
    </dgm:pt>
    <dgm:pt modelId="{B17B5C9B-2C0F-40D6-9A64-C92DA3FF728B}" type="pres">
      <dgm:prSet presAssocID="{9E269BFC-D012-4F0F-A5D0-C0B1DEED1FF8}" presName="parBackupNorm" presStyleCnt="0"/>
      <dgm:spPr/>
    </dgm:pt>
    <dgm:pt modelId="{EA79B7FF-9336-41D7-8D3A-87790C50DD55}" type="pres">
      <dgm:prSet presAssocID="{5D3984EB-6086-41F3-B7BE-0B31D93DC755}" presName="parSpace" presStyleCnt="0"/>
      <dgm:spPr/>
    </dgm:pt>
    <dgm:pt modelId="{1AE44AAE-0D34-4D2F-98F5-D7BF9C491718}" type="pres">
      <dgm:prSet presAssocID="{3D7A976C-7E91-4792-AFAE-A9A1F64DFEBB}" presName="parComposite" presStyleCnt="0"/>
      <dgm:spPr/>
    </dgm:pt>
    <dgm:pt modelId="{79668A34-8D07-4C28-BB5D-8454BE6E4BDF}" type="pres">
      <dgm:prSet presAssocID="{3D7A976C-7E91-4792-AFAE-A9A1F64DFEBB}" presName="parBigCircle" presStyleLbl="node0" presStyleIdx="4" presStyleCnt="5"/>
      <dgm:spPr>
        <a:solidFill>
          <a:schemeClr val="accent6"/>
        </a:solidFill>
      </dgm:spPr>
    </dgm:pt>
    <dgm:pt modelId="{308C8A9B-91FD-4034-96CE-1DF7607A7824}" type="pres">
      <dgm:prSet presAssocID="{3D7A976C-7E91-4792-AFAE-A9A1F64DFEBB}" presName="parTx" presStyleLbl="revTx" presStyleIdx="10" presStyleCnt="11"/>
      <dgm:spPr/>
    </dgm:pt>
    <dgm:pt modelId="{B9FBEEDC-900D-4257-8948-A4662CB4263E}" type="pres">
      <dgm:prSet presAssocID="{3D7A976C-7E91-4792-AFAE-A9A1F64DFEBB}" presName="bSpace" presStyleCnt="0"/>
      <dgm:spPr/>
    </dgm:pt>
    <dgm:pt modelId="{4816B80C-A751-4F9E-A1BC-62915B8EF306}" type="pres">
      <dgm:prSet presAssocID="{3D7A976C-7E91-4792-AFAE-A9A1F64DFEBB}" presName="parBackupNorm" presStyleCnt="0"/>
      <dgm:spPr/>
    </dgm:pt>
    <dgm:pt modelId="{8636C91A-3740-4723-AFF3-490C3483F65A}" type="pres">
      <dgm:prSet presAssocID="{CF5E6C43-379D-41F3-9E7D-7B26EDBF61D1}" presName="parSpace" presStyleCnt="0"/>
      <dgm:spPr/>
    </dgm:pt>
  </dgm:ptLst>
  <dgm:cxnLst>
    <dgm:cxn modelId="{9DBE4B27-B75D-44BA-8D13-77CB6F3C84B0}" type="presOf" srcId="{669E8245-B498-4A98-AEDE-856707055201}" destId="{AA6C3D09-6A47-4494-A2A2-8C0653CEEBE9}" srcOrd="0" destOrd="0" presId="urn:microsoft.com/office/officeart/2008/layout/CircleAccentTimeline"/>
    <dgm:cxn modelId="{8446D129-A273-4628-8287-1FBC931C6A44}" srcId="{DA7EA30F-F4A4-4144-A129-AC9477A87ADB}" destId="{0C448A1A-BFE0-47A6-9139-835C70541DD3}" srcOrd="0" destOrd="0" parTransId="{FDC6597A-DC9B-4F27-B9C9-B39BA31F8C25}" sibTransId="{F62FCA8C-69BE-4504-80F8-2B006B5290A0}"/>
    <dgm:cxn modelId="{C420E239-D5C1-4961-A204-4047A8567F1E}" srcId="{DA7EA30F-F4A4-4144-A129-AC9477A87ADB}" destId="{9E269BFC-D012-4F0F-A5D0-C0B1DEED1FF8}" srcOrd="3" destOrd="0" parTransId="{043BABFC-655B-43E5-8A65-5B1E670A70F8}" sibTransId="{5D3984EB-6086-41F3-B7BE-0B31D93DC755}"/>
    <dgm:cxn modelId="{C553E648-B372-4775-BAB5-33C9A43417AA}" type="presOf" srcId="{3D7A976C-7E91-4792-AFAE-A9A1F64DFEBB}" destId="{308C8A9B-91FD-4034-96CE-1DF7607A7824}" srcOrd="0" destOrd="0" presId="urn:microsoft.com/office/officeart/2008/layout/CircleAccentTimeline"/>
    <dgm:cxn modelId="{ADFC2772-8E37-48AF-8257-66F6CD0D42BA}" type="presOf" srcId="{0C448A1A-BFE0-47A6-9139-835C70541DD3}" destId="{877153D6-491E-4469-8343-9780C52EC7ED}" srcOrd="0" destOrd="0" presId="urn:microsoft.com/office/officeart/2008/layout/CircleAccentTimeline"/>
    <dgm:cxn modelId="{13666B73-D9CF-4768-810F-3A408FDF8DEA}" type="presOf" srcId="{57E12B83-F7B0-4C52-BF48-174DF2D8CFA9}" destId="{C46E56E2-5DC8-4EC6-8147-4246C3CA1CDF}" srcOrd="0" destOrd="0" presId="urn:microsoft.com/office/officeart/2008/layout/CircleAccentTimeline"/>
    <dgm:cxn modelId="{E89E0357-18E8-467F-8F02-35CEB2314DE2}" srcId="{DA7EA30F-F4A4-4144-A129-AC9477A87ADB}" destId="{669E8245-B498-4A98-AEDE-856707055201}" srcOrd="2" destOrd="0" parTransId="{F2B08FA1-285C-40FE-AFF3-89199ADE04C0}" sibTransId="{38DBDE51-90FC-42F1-859A-0567DCF9A9F2}"/>
    <dgm:cxn modelId="{4C530380-77ED-4C48-BADA-78061266495E}" srcId="{DA7EA30F-F4A4-4144-A129-AC9477A87ADB}" destId="{3D7A976C-7E91-4792-AFAE-A9A1F64DFEBB}" srcOrd="4" destOrd="0" parTransId="{53AA0E52-BCE5-402A-83DF-6A61AA99430F}" sibTransId="{CF5E6C43-379D-41F3-9E7D-7B26EDBF61D1}"/>
    <dgm:cxn modelId="{A3C4EB89-74A9-430D-BC1C-BC1AE60EB3AD}" type="presOf" srcId="{35B7419F-B135-483C-9C44-2713C2FA20E0}" destId="{EBCB3FEA-96E4-45CD-A076-5516A14FF0EC}" srcOrd="0" destOrd="0" presId="urn:microsoft.com/office/officeart/2008/layout/CircleAccentTimeline"/>
    <dgm:cxn modelId="{1EB4788C-2C66-45D6-B812-D3F0949C4518}" type="presOf" srcId="{DA7EA30F-F4A4-4144-A129-AC9477A87ADB}" destId="{4D30B194-AA74-4C7C-9837-E5A9EA1435D5}" srcOrd="0" destOrd="0" presId="urn:microsoft.com/office/officeart/2008/layout/CircleAccentTimeline"/>
    <dgm:cxn modelId="{1FB5C3A9-36BF-47F9-B1DB-05C5D62D4600}" srcId="{669E8245-B498-4A98-AEDE-856707055201}" destId="{E472AE35-37EC-4150-B01F-4CA22E455E63}" srcOrd="2" destOrd="0" parTransId="{D49BAD05-CCF5-4775-A42C-D9485F10AE7E}" sibTransId="{CDAADEE0-B1E7-4D0A-AD52-B933A218FD4A}"/>
    <dgm:cxn modelId="{FCB572B4-FF4F-4750-8CB7-114193CA8391}" type="presOf" srcId="{A3BF115C-6059-41D9-ADD6-5726DFEFF13D}" destId="{18EC1F46-64D7-4011-ABB3-8CEF71415D7A}" srcOrd="0" destOrd="0" presId="urn:microsoft.com/office/officeart/2008/layout/CircleAccentTimeline"/>
    <dgm:cxn modelId="{38C082BE-BCE1-45B7-BEE9-AA3D74031971}" srcId="{669E8245-B498-4A98-AEDE-856707055201}" destId="{A3BF115C-6059-41D9-ADD6-5726DFEFF13D}" srcOrd="0" destOrd="0" parTransId="{EBA7B9A5-60D5-414A-81E9-A532FC2E44D2}" sibTransId="{7CD7B120-818D-4011-8493-1BF74CDFB353}"/>
    <dgm:cxn modelId="{CDD1E3BE-993B-4B4F-BF94-CEB857F72B37}" type="presOf" srcId="{9E269BFC-D012-4F0F-A5D0-C0B1DEED1FF8}" destId="{64B3BA24-0C94-44EC-9F7C-DE40013046E4}" srcOrd="0" destOrd="0" presId="urn:microsoft.com/office/officeart/2008/layout/CircleAccentTimeline"/>
    <dgm:cxn modelId="{036513CD-0ABB-4AFD-948D-3BF0EB83EF6A}" srcId="{669E8245-B498-4A98-AEDE-856707055201}" destId="{35B7419F-B135-483C-9C44-2713C2FA20E0}" srcOrd="1" destOrd="0" parTransId="{8FB150F7-43A7-4CC1-A0EA-CE7A6839BEEE}" sibTransId="{AC84CD1E-0AC4-4980-836A-62F7509C4C63}"/>
    <dgm:cxn modelId="{6DBCD1DB-8672-44C3-A116-6CE98DDAE287}" srcId="{DA7EA30F-F4A4-4144-A129-AC9477A87ADB}" destId="{57E12B83-F7B0-4C52-BF48-174DF2D8CFA9}" srcOrd="1" destOrd="0" parTransId="{2EF9775E-CD3D-4272-8596-9518F7C0A0A9}" sibTransId="{E699CA88-E934-4673-A7EE-6DC8A0AE570B}"/>
    <dgm:cxn modelId="{9438A2F9-622E-4AD5-A1D8-4B581F630ECC}" type="presOf" srcId="{E472AE35-37EC-4150-B01F-4CA22E455E63}" destId="{5E800E0D-9BB9-492A-8661-66A466B186DD}" srcOrd="0" destOrd="0" presId="urn:microsoft.com/office/officeart/2008/layout/CircleAccentTimeline"/>
    <dgm:cxn modelId="{D3DC6ED4-93FC-44A2-816F-5F688B8B23FD}" type="presParOf" srcId="{4D30B194-AA74-4C7C-9837-E5A9EA1435D5}" destId="{AC839586-87FB-4116-AB1D-DA647D7B944F}" srcOrd="0" destOrd="0" presId="urn:microsoft.com/office/officeart/2008/layout/CircleAccentTimeline"/>
    <dgm:cxn modelId="{B0490835-C730-4934-BD33-86990C197150}" type="presParOf" srcId="{AC839586-87FB-4116-AB1D-DA647D7B944F}" destId="{3B208718-F6BD-451B-8931-D7A307E3A483}" srcOrd="0" destOrd="0" presId="urn:microsoft.com/office/officeart/2008/layout/CircleAccentTimeline"/>
    <dgm:cxn modelId="{C0721751-00BF-42D2-A87C-2E6403A37617}" type="presParOf" srcId="{AC839586-87FB-4116-AB1D-DA647D7B944F}" destId="{877153D6-491E-4469-8343-9780C52EC7ED}" srcOrd="1" destOrd="0" presId="urn:microsoft.com/office/officeart/2008/layout/CircleAccentTimeline"/>
    <dgm:cxn modelId="{B7092145-C088-4245-8BED-9E8F99AAB7F0}" type="presParOf" srcId="{AC839586-87FB-4116-AB1D-DA647D7B944F}" destId="{85758B1F-8C69-40DB-AE94-42AE5209A212}" srcOrd="2" destOrd="0" presId="urn:microsoft.com/office/officeart/2008/layout/CircleAccentTimeline"/>
    <dgm:cxn modelId="{58727E87-EB06-4D61-B48D-E0966F3E1CF8}" type="presParOf" srcId="{4D30B194-AA74-4C7C-9837-E5A9EA1435D5}" destId="{D10BA7D1-080B-4538-BF8E-9B1810E0B4C5}" srcOrd="1" destOrd="0" presId="urn:microsoft.com/office/officeart/2008/layout/CircleAccentTimeline"/>
    <dgm:cxn modelId="{43A24024-67C8-4BB6-A974-1EEB4C10C1E1}" type="presParOf" srcId="{4D30B194-AA74-4C7C-9837-E5A9EA1435D5}" destId="{57D871AB-8121-48BA-80F7-C0337448907E}" srcOrd="2" destOrd="0" presId="urn:microsoft.com/office/officeart/2008/layout/CircleAccentTimeline"/>
    <dgm:cxn modelId="{C2D24C74-6AB1-478E-817A-223FB8864CFA}" type="presParOf" srcId="{4D30B194-AA74-4C7C-9837-E5A9EA1435D5}" destId="{D759691C-49BB-4C1F-ACFA-FEA946312377}" srcOrd="3" destOrd="0" presId="urn:microsoft.com/office/officeart/2008/layout/CircleAccentTimeline"/>
    <dgm:cxn modelId="{C24BF4E5-AD09-466E-A2A8-6A430873099C}" type="presParOf" srcId="{D759691C-49BB-4C1F-ACFA-FEA946312377}" destId="{FF3C7CBE-8D8F-4104-B793-C534D2956889}" srcOrd="0" destOrd="0" presId="urn:microsoft.com/office/officeart/2008/layout/CircleAccentTimeline"/>
    <dgm:cxn modelId="{6FE30784-157D-430E-822D-285476710A25}" type="presParOf" srcId="{D759691C-49BB-4C1F-ACFA-FEA946312377}" destId="{C46E56E2-5DC8-4EC6-8147-4246C3CA1CDF}" srcOrd="1" destOrd="0" presId="urn:microsoft.com/office/officeart/2008/layout/CircleAccentTimeline"/>
    <dgm:cxn modelId="{4F5CA357-BAD4-4B67-AD75-6EE9930CA2BC}" type="presParOf" srcId="{D759691C-49BB-4C1F-ACFA-FEA946312377}" destId="{26DD39CE-B1A7-45A6-A17A-38BC74A9EACD}" srcOrd="2" destOrd="0" presId="urn:microsoft.com/office/officeart/2008/layout/CircleAccentTimeline"/>
    <dgm:cxn modelId="{F6C74EF0-287F-4274-A826-A1490E9AF40D}" type="presParOf" srcId="{4D30B194-AA74-4C7C-9837-E5A9EA1435D5}" destId="{9D7674C7-6148-43B0-A728-9BF73C655B5A}" srcOrd="4" destOrd="0" presId="urn:microsoft.com/office/officeart/2008/layout/CircleAccentTimeline"/>
    <dgm:cxn modelId="{5699B5F1-BB70-426A-96D4-62267AEC8410}" type="presParOf" srcId="{4D30B194-AA74-4C7C-9837-E5A9EA1435D5}" destId="{91774716-815C-44B7-AFA7-C8679C8AFD6C}" srcOrd="5" destOrd="0" presId="urn:microsoft.com/office/officeart/2008/layout/CircleAccentTimeline"/>
    <dgm:cxn modelId="{CE901B2E-B5AF-4C17-857C-08D71D928B23}" type="presParOf" srcId="{4D30B194-AA74-4C7C-9837-E5A9EA1435D5}" destId="{386388D6-04BE-42A5-9BCB-3718ED23420F}" srcOrd="6" destOrd="0" presId="urn:microsoft.com/office/officeart/2008/layout/CircleAccentTimeline"/>
    <dgm:cxn modelId="{9FFFE550-6366-435C-9FBE-8CADE323FE44}" type="presParOf" srcId="{386388D6-04BE-42A5-9BCB-3718ED23420F}" destId="{3C9C8EE4-DB9F-4F4B-B11B-2757D3C866BB}" srcOrd="0" destOrd="0" presId="urn:microsoft.com/office/officeart/2008/layout/CircleAccentTimeline"/>
    <dgm:cxn modelId="{E6BD7281-C129-4970-803A-7C277B4F8C5C}" type="presParOf" srcId="{386388D6-04BE-42A5-9BCB-3718ED23420F}" destId="{AA6C3D09-6A47-4494-A2A2-8C0653CEEBE9}" srcOrd="1" destOrd="0" presId="urn:microsoft.com/office/officeart/2008/layout/CircleAccentTimeline"/>
    <dgm:cxn modelId="{1510ED33-7751-4EBB-8B9C-541406890EEA}" type="presParOf" srcId="{386388D6-04BE-42A5-9BCB-3718ED23420F}" destId="{978BEA36-624C-4319-AFB4-99972FBA5A73}" srcOrd="2" destOrd="0" presId="urn:microsoft.com/office/officeart/2008/layout/CircleAccentTimeline"/>
    <dgm:cxn modelId="{C5C363C6-F170-498B-8FB7-4067E08A535B}" type="presParOf" srcId="{4D30B194-AA74-4C7C-9837-E5A9EA1435D5}" destId="{55FB654A-3EAE-4C86-AF20-D26F2CA0CC02}" srcOrd="7" destOrd="0" presId="urn:microsoft.com/office/officeart/2008/layout/CircleAccentTimeline"/>
    <dgm:cxn modelId="{6E6C6148-8B78-42E9-A8B1-049677365FAE}" type="presParOf" srcId="{4D30B194-AA74-4C7C-9837-E5A9EA1435D5}" destId="{1512AE96-91AB-493A-B616-5BDACC004D72}" srcOrd="8" destOrd="0" presId="urn:microsoft.com/office/officeart/2008/layout/CircleAccentTimeline"/>
    <dgm:cxn modelId="{3ED38047-9384-4405-8DC6-C75F80D11E45}" type="presParOf" srcId="{4D30B194-AA74-4C7C-9837-E5A9EA1435D5}" destId="{B321C742-EB01-4DB8-BB23-B54E18B884AA}" srcOrd="9" destOrd="0" presId="urn:microsoft.com/office/officeart/2008/layout/CircleAccentTimeline"/>
    <dgm:cxn modelId="{DD81B104-4721-4F2F-B5B2-B8D1BEA6EF53}" type="presParOf" srcId="{4D30B194-AA74-4C7C-9837-E5A9EA1435D5}" destId="{8844AF82-D28F-4259-9088-DAC8D6EB1AAC}" srcOrd="10" destOrd="0" presId="urn:microsoft.com/office/officeart/2008/layout/CircleAccentTimeline"/>
    <dgm:cxn modelId="{4FD1F833-458D-4BCB-8F4F-FD6415B9B6D3}" type="presParOf" srcId="{8844AF82-D28F-4259-9088-DAC8D6EB1AAC}" destId="{909B5B3D-C532-4C21-AE1D-BBEDBF299837}" srcOrd="0" destOrd="0" presId="urn:microsoft.com/office/officeart/2008/layout/CircleAccentTimeline"/>
    <dgm:cxn modelId="{B5744F0F-59B7-46DA-92FE-57A47BA599ED}" type="presParOf" srcId="{8844AF82-D28F-4259-9088-DAC8D6EB1AAC}" destId="{18EC1F46-64D7-4011-ABB3-8CEF71415D7A}" srcOrd="1" destOrd="0" presId="urn:microsoft.com/office/officeart/2008/layout/CircleAccentTimeline"/>
    <dgm:cxn modelId="{E036F16B-EDC0-4EA9-A767-70474A5C7DAD}" type="presParOf" srcId="{8844AF82-D28F-4259-9088-DAC8D6EB1AAC}" destId="{69372333-7A5D-4FB1-A99D-E2CCD02FE651}" srcOrd="2" destOrd="0" presId="urn:microsoft.com/office/officeart/2008/layout/CircleAccentTimeline"/>
    <dgm:cxn modelId="{9D99309D-0A7C-4A53-AEFA-08B9AA7006D5}" type="presParOf" srcId="{4D30B194-AA74-4C7C-9837-E5A9EA1435D5}" destId="{A419A920-5F9F-47C9-87F9-8679B1C2BABA}" srcOrd="11" destOrd="0" presId="urn:microsoft.com/office/officeart/2008/layout/CircleAccentTimeline"/>
    <dgm:cxn modelId="{8170A8DD-A9F0-447C-AD41-333F8B2AAC7A}" type="presParOf" srcId="{4D30B194-AA74-4C7C-9837-E5A9EA1435D5}" destId="{283ED342-8012-40CE-81A0-0A4D6E032AB2}" srcOrd="12" destOrd="0" presId="urn:microsoft.com/office/officeart/2008/layout/CircleAccentTimeline"/>
    <dgm:cxn modelId="{D51FD064-8D06-43F2-B9A7-2C7F8C2A8F73}" type="presParOf" srcId="{4D30B194-AA74-4C7C-9837-E5A9EA1435D5}" destId="{4E87B6B5-B528-4F7E-BD6C-1F1BD6549FD5}" srcOrd="13" destOrd="0" presId="urn:microsoft.com/office/officeart/2008/layout/CircleAccentTimeline"/>
    <dgm:cxn modelId="{A072236F-6944-45E5-A658-8C0DBC8217C2}" type="presParOf" srcId="{4D30B194-AA74-4C7C-9837-E5A9EA1435D5}" destId="{CA0B8F86-1124-45A4-ABC1-637BB0A3D3E8}" srcOrd="14" destOrd="0" presId="urn:microsoft.com/office/officeart/2008/layout/CircleAccentTimeline"/>
    <dgm:cxn modelId="{BF64B570-F573-4049-876B-635752983078}" type="presParOf" srcId="{CA0B8F86-1124-45A4-ABC1-637BB0A3D3E8}" destId="{343239AE-9432-480C-8C7A-2E32B0E8B942}" srcOrd="0" destOrd="0" presId="urn:microsoft.com/office/officeart/2008/layout/CircleAccentTimeline"/>
    <dgm:cxn modelId="{E4833C31-35F9-4864-BED8-AF31D267711B}" type="presParOf" srcId="{CA0B8F86-1124-45A4-ABC1-637BB0A3D3E8}" destId="{EBCB3FEA-96E4-45CD-A076-5516A14FF0EC}" srcOrd="1" destOrd="0" presId="urn:microsoft.com/office/officeart/2008/layout/CircleAccentTimeline"/>
    <dgm:cxn modelId="{05741668-C245-49F8-AEB9-381A9F2C1195}" type="presParOf" srcId="{CA0B8F86-1124-45A4-ABC1-637BB0A3D3E8}" destId="{11F2262E-D4C1-4424-A9E7-65DC146A00EA}" srcOrd="2" destOrd="0" presId="urn:microsoft.com/office/officeart/2008/layout/CircleAccentTimeline"/>
    <dgm:cxn modelId="{A68B0E8A-A258-4E32-8107-E3ADE306F1B9}" type="presParOf" srcId="{4D30B194-AA74-4C7C-9837-E5A9EA1435D5}" destId="{8E3313A9-EC84-4372-8D94-9683943D0370}" srcOrd="15" destOrd="0" presId="urn:microsoft.com/office/officeart/2008/layout/CircleAccentTimeline"/>
    <dgm:cxn modelId="{D1649A8A-F834-4BF1-9478-E746F334193E}" type="presParOf" srcId="{4D30B194-AA74-4C7C-9837-E5A9EA1435D5}" destId="{B3DDCB24-F98E-4EC2-95E0-DC1E3FC0B46C}" srcOrd="16" destOrd="0" presId="urn:microsoft.com/office/officeart/2008/layout/CircleAccentTimeline"/>
    <dgm:cxn modelId="{2960A393-58F3-4C6E-9EAB-F8920409F5E6}" type="presParOf" srcId="{4D30B194-AA74-4C7C-9837-E5A9EA1435D5}" destId="{1DDE5860-1368-422E-A182-99D72CD9C804}" srcOrd="17" destOrd="0" presId="urn:microsoft.com/office/officeart/2008/layout/CircleAccentTimeline"/>
    <dgm:cxn modelId="{959B1F8B-6755-48F7-AA43-EA8502FB936A}" type="presParOf" srcId="{4D30B194-AA74-4C7C-9837-E5A9EA1435D5}" destId="{E773956D-3993-4F95-913F-269CD7D618C2}" srcOrd="18" destOrd="0" presId="urn:microsoft.com/office/officeart/2008/layout/CircleAccentTimeline"/>
    <dgm:cxn modelId="{C8DB3EFF-8085-4610-B32F-79699EC25F71}" type="presParOf" srcId="{E773956D-3993-4F95-913F-269CD7D618C2}" destId="{855DC603-3713-40B4-B394-A9DFC6ACB656}" srcOrd="0" destOrd="0" presId="urn:microsoft.com/office/officeart/2008/layout/CircleAccentTimeline"/>
    <dgm:cxn modelId="{3A8BA345-6BA5-4995-B462-D0FF63A2B2A1}" type="presParOf" srcId="{E773956D-3993-4F95-913F-269CD7D618C2}" destId="{5E800E0D-9BB9-492A-8661-66A466B186DD}" srcOrd="1" destOrd="0" presId="urn:microsoft.com/office/officeart/2008/layout/CircleAccentTimeline"/>
    <dgm:cxn modelId="{54BDB35E-4049-4BE8-8EEC-E0569C191F2E}" type="presParOf" srcId="{E773956D-3993-4F95-913F-269CD7D618C2}" destId="{140477AE-50F8-4C65-9C23-1FCD5F765056}" srcOrd="2" destOrd="0" presId="urn:microsoft.com/office/officeart/2008/layout/CircleAccentTimeline"/>
    <dgm:cxn modelId="{0E053CD9-054C-4A34-BE51-CAE15834D8B9}" type="presParOf" srcId="{4D30B194-AA74-4C7C-9837-E5A9EA1435D5}" destId="{DF7C1170-015B-4184-B192-4EEBB52214A9}" srcOrd="19" destOrd="0" presId="urn:microsoft.com/office/officeart/2008/layout/CircleAccentTimeline"/>
    <dgm:cxn modelId="{977D39C0-A5EA-4679-B797-7F1F156400C3}" type="presParOf" srcId="{4D30B194-AA74-4C7C-9837-E5A9EA1435D5}" destId="{7C32FA0B-9B15-43EF-887B-A4203E0AB6AE}" srcOrd="20" destOrd="0" presId="urn:microsoft.com/office/officeart/2008/layout/CircleAccentTimeline"/>
    <dgm:cxn modelId="{65F8D700-B342-4C8A-9D66-3F94182B71FB}" type="presParOf" srcId="{4D30B194-AA74-4C7C-9837-E5A9EA1435D5}" destId="{4CD0A026-52C9-4BC6-AA67-672EAAD368A6}" srcOrd="21" destOrd="0" presId="urn:microsoft.com/office/officeart/2008/layout/CircleAccentTimeline"/>
    <dgm:cxn modelId="{643E37AC-AFF5-4F56-B017-C5E5A45DBC0E}" type="presParOf" srcId="{4CD0A026-52C9-4BC6-AA67-672EAAD368A6}" destId="{1B5013DF-59EB-44E5-9118-B3731DDC80DF}" srcOrd="0" destOrd="0" presId="urn:microsoft.com/office/officeart/2008/layout/CircleAccentTimeline"/>
    <dgm:cxn modelId="{3E9CD579-88ED-4B32-A853-E9BEDDFEE8AE}" type="presParOf" srcId="{4CD0A026-52C9-4BC6-AA67-672EAAD368A6}" destId="{64B3BA24-0C94-44EC-9F7C-DE40013046E4}" srcOrd="1" destOrd="0" presId="urn:microsoft.com/office/officeart/2008/layout/CircleAccentTimeline"/>
    <dgm:cxn modelId="{9A4B6FB9-5FD2-4E4E-BB27-F4A07232011B}" type="presParOf" srcId="{4CD0A026-52C9-4BC6-AA67-672EAAD368A6}" destId="{DF6C52F5-560C-454D-B0E5-5BEDEA798994}" srcOrd="2" destOrd="0" presId="urn:microsoft.com/office/officeart/2008/layout/CircleAccentTimeline"/>
    <dgm:cxn modelId="{858A8B0C-ACFB-49CA-B3EB-ADC07FE2F60A}" type="presParOf" srcId="{4D30B194-AA74-4C7C-9837-E5A9EA1435D5}" destId="{B17B5C9B-2C0F-40D6-9A64-C92DA3FF728B}" srcOrd="22" destOrd="0" presId="urn:microsoft.com/office/officeart/2008/layout/CircleAccentTimeline"/>
    <dgm:cxn modelId="{AEAD6285-6F31-4076-886B-65EACE793856}" type="presParOf" srcId="{4D30B194-AA74-4C7C-9837-E5A9EA1435D5}" destId="{EA79B7FF-9336-41D7-8D3A-87790C50DD55}" srcOrd="23" destOrd="0" presId="urn:microsoft.com/office/officeart/2008/layout/CircleAccentTimeline"/>
    <dgm:cxn modelId="{FBF205B9-A8DC-47F5-9FD9-C97397947447}" type="presParOf" srcId="{4D30B194-AA74-4C7C-9837-E5A9EA1435D5}" destId="{1AE44AAE-0D34-4D2F-98F5-D7BF9C491718}" srcOrd="24" destOrd="0" presId="urn:microsoft.com/office/officeart/2008/layout/CircleAccentTimeline"/>
    <dgm:cxn modelId="{A368021E-C737-44D4-A0FC-66E38B95E6AF}" type="presParOf" srcId="{1AE44AAE-0D34-4D2F-98F5-D7BF9C491718}" destId="{79668A34-8D07-4C28-BB5D-8454BE6E4BDF}" srcOrd="0" destOrd="0" presId="urn:microsoft.com/office/officeart/2008/layout/CircleAccentTimeline"/>
    <dgm:cxn modelId="{C2B0CD2A-0021-4BA5-A0FC-D630B0EB860F}" type="presParOf" srcId="{1AE44AAE-0D34-4D2F-98F5-D7BF9C491718}" destId="{308C8A9B-91FD-4034-96CE-1DF7607A7824}" srcOrd="1" destOrd="0" presId="urn:microsoft.com/office/officeart/2008/layout/CircleAccentTimeline"/>
    <dgm:cxn modelId="{1666E266-1910-4977-9F22-B0F3CA502B4F}" type="presParOf" srcId="{1AE44AAE-0D34-4D2F-98F5-D7BF9C491718}" destId="{B9FBEEDC-900D-4257-8948-A4662CB4263E}" srcOrd="2" destOrd="0" presId="urn:microsoft.com/office/officeart/2008/layout/CircleAccentTimeline"/>
    <dgm:cxn modelId="{E95E595F-69CC-4160-9419-1E8B19F23A06}" type="presParOf" srcId="{4D30B194-AA74-4C7C-9837-E5A9EA1435D5}" destId="{4816B80C-A751-4F9E-A1BC-62915B8EF306}" srcOrd="25" destOrd="0" presId="urn:microsoft.com/office/officeart/2008/layout/CircleAccentTimeline"/>
    <dgm:cxn modelId="{8AA5D21D-40F6-40C7-B1A5-0A6FE131726E}" type="presParOf" srcId="{4D30B194-AA74-4C7C-9837-E5A9EA1435D5}" destId="{8636C91A-3740-4723-AFF3-490C3483F65A}" srcOrd="26" destOrd="0" presId="urn:microsoft.com/office/officeart/2008/layout/CircleAccent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D3C75E-78C2-4799-98D9-E3E83DA71825}">
      <dsp:nvSpPr>
        <dsp:cNvPr id="0" name=""/>
        <dsp:cNvSpPr/>
      </dsp:nvSpPr>
      <dsp:spPr>
        <a:xfrm>
          <a:off x="505721"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0368E29-2A2B-46B7-911C-6C8C39E57665}">
      <dsp:nvSpPr>
        <dsp:cNvPr id="0" name=""/>
        <dsp:cNvSpPr/>
      </dsp:nvSpPr>
      <dsp:spPr>
        <a:xfrm rot="17700000">
          <a:off x="1290126"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Application Submitted</a:t>
          </a:r>
        </a:p>
      </dsp:txBody>
      <dsp:txXfrm>
        <a:off x="1290126" y="869034"/>
        <a:ext cx="2767386" cy="1333666"/>
      </dsp:txXfrm>
    </dsp:sp>
    <dsp:sp modelId="{E2A53F99-7DF5-4936-9F79-2DB777840684}">
      <dsp:nvSpPr>
        <dsp:cNvPr id="0" name=""/>
        <dsp:cNvSpPr/>
      </dsp:nvSpPr>
      <dsp:spPr>
        <a:xfrm>
          <a:off x="2899760"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4780568-AE22-4C20-BB78-78050317167B}">
      <dsp:nvSpPr>
        <dsp:cNvPr id="0" name=""/>
        <dsp:cNvSpPr/>
      </dsp:nvSpPr>
      <dsp:spPr>
        <a:xfrm rot="17700000">
          <a:off x="3684165"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Application Accepted</a:t>
          </a:r>
        </a:p>
      </dsp:txBody>
      <dsp:txXfrm>
        <a:off x="3684165" y="869034"/>
        <a:ext cx="2767386" cy="1333666"/>
      </dsp:txXfrm>
    </dsp:sp>
    <dsp:sp modelId="{4E9DA34B-DFBC-4734-B78D-27939EAF4F9F}">
      <dsp:nvSpPr>
        <dsp:cNvPr id="0" name=""/>
        <dsp:cNvSpPr/>
      </dsp:nvSpPr>
      <dsp:spPr>
        <a:xfrm>
          <a:off x="5293800"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D8E952B-72B1-41C5-B534-AA14849E69A5}">
      <dsp:nvSpPr>
        <dsp:cNvPr id="0" name=""/>
        <dsp:cNvSpPr/>
      </dsp:nvSpPr>
      <dsp:spPr>
        <a:xfrm rot="17700000">
          <a:off x="6078204"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Complete 1 OR 3 Practices</a:t>
          </a:r>
        </a:p>
      </dsp:txBody>
      <dsp:txXfrm>
        <a:off x="6078204" y="869034"/>
        <a:ext cx="2767386" cy="1333666"/>
      </dsp:txXfrm>
    </dsp:sp>
    <dsp:sp modelId="{04137BC5-74E3-49AD-A263-62C417512710}">
      <dsp:nvSpPr>
        <dsp:cNvPr id="0" name=""/>
        <dsp:cNvSpPr/>
      </dsp:nvSpPr>
      <dsp:spPr>
        <a:xfrm>
          <a:off x="7687661" y="3219149"/>
          <a:ext cx="1155527" cy="115552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90C6457-EC5A-478D-863D-28F7E2E43874}">
      <dsp:nvSpPr>
        <dsp:cNvPr id="0" name=""/>
        <dsp:cNvSpPr/>
      </dsp:nvSpPr>
      <dsp:spPr>
        <a:xfrm rot="17700000">
          <a:off x="6319097" y="4827460"/>
          <a:ext cx="2393919" cy="11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740" bIns="0" numCol="1" spcCol="1270" anchor="ctr" anchorCtr="0">
          <a:noAutofit/>
        </a:bodyPr>
        <a:lstStyle/>
        <a:p>
          <a:pPr marL="0" lvl="0" indent="0" algn="r" defTabSz="1377950">
            <a:lnSpc>
              <a:spcPct val="90000"/>
            </a:lnSpc>
            <a:spcBef>
              <a:spcPct val="0"/>
            </a:spcBef>
            <a:spcAft>
              <a:spcPct val="35000"/>
            </a:spcAft>
            <a:buNone/>
          </a:pPr>
          <a:r>
            <a:rPr lang="en-US" sz="3100" kern="1200"/>
            <a:t>Pasture and Hay Planting</a:t>
          </a:r>
        </a:p>
      </dsp:txBody>
      <dsp:txXfrm>
        <a:off x="6319097" y="4827460"/>
        <a:ext cx="2393919" cy="1154258"/>
      </dsp:txXfrm>
    </dsp:sp>
    <dsp:sp modelId="{A8F02795-C6BC-43AB-8943-402824271DF3}">
      <dsp:nvSpPr>
        <dsp:cNvPr id="0" name=""/>
        <dsp:cNvSpPr/>
      </dsp:nvSpPr>
      <dsp:spPr>
        <a:xfrm rot="17700000">
          <a:off x="7817833" y="1612106"/>
          <a:ext cx="2393919" cy="1154258"/>
        </a:xfrm>
        <a:prstGeom prst="rect">
          <a:avLst/>
        </a:prstGeom>
        <a:noFill/>
        <a:ln>
          <a:noFill/>
        </a:ln>
        <a:effectLst/>
      </dsp:spPr>
      <dsp:style>
        <a:lnRef idx="0">
          <a:scrgbClr r="0" g="0" b="0"/>
        </a:lnRef>
        <a:fillRef idx="0">
          <a:scrgbClr r="0" g="0" b="0"/>
        </a:fillRef>
        <a:effectRef idx="0">
          <a:scrgbClr r="0" g="0" b="0"/>
        </a:effectRef>
        <a:fontRef idx="minor"/>
      </dsp:style>
    </dsp:sp>
    <dsp:sp modelId="{A4D8AA5D-DDD0-4A75-ABF5-ABF59CCE5C90}">
      <dsp:nvSpPr>
        <dsp:cNvPr id="0" name=""/>
        <dsp:cNvSpPr/>
      </dsp:nvSpPr>
      <dsp:spPr>
        <a:xfrm>
          <a:off x="9010694" y="3219149"/>
          <a:ext cx="1155527" cy="115552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1ECE0B9-A799-4D24-B277-A7F4E557CCC5}">
      <dsp:nvSpPr>
        <dsp:cNvPr id="0" name=""/>
        <dsp:cNvSpPr/>
      </dsp:nvSpPr>
      <dsp:spPr>
        <a:xfrm rot="17700000">
          <a:off x="7642130" y="4827460"/>
          <a:ext cx="2393919" cy="11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740" bIns="0" numCol="1" spcCol="1270" anchor="ctr" anchorCtr="0">
          <a:noAutofit/>
        </a:bodyPr>
        <a:lstStyle/>
        <a:p>
          <a:pPr marL="0" lvl="0" indent="0" algn="r" defTabSz="1377950">
            <a:lnSpc>
              <a:spcPct val="90000"/>
            </a:lnSpc>
            <a:spcBef>
              <a:spcPct val="0"/>
            </a:spcBef>
            <a:spcAft>
              <a:spcPct val="35000"/>
            </a:spcAft>
            <a:buNone/>
          </a:pPr>
          <a:r>
            <a:rPr lang="en-US" sz="3100" kern="1200"/>
            <a:t>Nutrient Management</a:t>
          </a:r>
        </a:p>
      </dsp:txBody>
      <dsp:txXfrm>
        <a:off x="7642130" y="4827460"/>
        <a:ext cx="2393919" cy="1154258"/>
      </dsp:txXfrm>
    </dsp:sp>
    <dsp:sp modelId="{7AF4679C-08C1-465B-BA75-F909C0498416}">
      <dsp:nvSpPr>
        <dsp:cNvPr id="0" name=""/>
        <dsp:cNvSpPr/>
      </dsp:nvSpPr>
      <dsp:spPr>
        <a:xfrm rot="17700000">
          <a:off x="9140866" y="1612106"/>
          <a:ext cx="2393919" cy="1154258"/>
        </a:xfrm>
        <a:prstGeom prst="rect">
          <a:avLst/>
        </a:prstGeom>
        <a:noFill/>
        <a:ln>
          <a:noFill/>
        </a:ln>
        <a:effectLst/>
      </dsp:spPr>
      <dsp:style>
        <a:lnRef idx="0">
          <a:scrgbClr r="0" g="0" b="0"/>
        </a:lnRef>
        <a:fillRef idx="0">
          <a:scrgbClr r="0" g="0" b="0"/>
        </a:fillRef>
        <a:effectRef idx="0">
          <a:scrgbClr r="0" g="0" b="0"/>
        </a:effectRef>
        <a:fontRef idx="minor"/>
      </dsp:style>
    </dsp:sp>
    <dsp:sp modelId="{201B5EA3-F706-4F0C-B683-47CAB991EFF3}">
      <dsp:nvSpPr>
        <dsp:cNvPr id="0" name=""/>
        <dsp:cNvSpPr/>
      </dsp:nvSpPr>
      <dsp:spPr>
        <a:xfrm>
          <a:off x="10333727" y="3219149"/>
          <a:ext cx="1155527" cy="115552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9035E72-CFC7-4177-8389-371BB466C85B}">
      <dsp:nvSpPr>
        <dsp:cNvPr id="0" name=""/>
        <dsp:cNvSpPr/>
      </dsp:nvSpPr>
      <dsp:spPr>
        <a:xfrm rot="17700000">
          <a:off x="8965163" y="4827460"/>
          <a:ext cx="2393919" cy="11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740" bIns="0" numCol="1" spcCol="1270" anchor="ctr" anchorCtr="0">
          <a:noAutofit/>
        </a:bodyPr>
        <a:lstStyle/>
        <a:p>
          <a:pPr marL="0" lvl="0" indent="0" algn="r" defTabSz="1377950">
            <a:lnSpc>
              <a:spcPct val="90000"/>
            </a:lnSpc>
            <a:spcBef>
              <a:spcPct val="0"/>
            </a:spcBef>
            <a:spcAft>
              <a:spcPct val="35000"/>
            </a:spcAft>
            <a:buNone/>
          </a:pPr>
          <a:r>
            <a:rPr lang="en-US" sz="3100" kern="1200"/>
            <a:t>Grazing Management</a:t>
          </a:r>
        </a:p>
      </dsp:txBody>
      <dsp:txXfrm>
        <a:off x="8965163" y="4827460"/>
        <a:ext cx="2393919" cy="1154258"/>
      </dsp:txXfrm>
    </dsp:sp>
    <dsp:sp modelId="{E661322C-EBD0-4C1C-8B53-AA6EA42C52BF}">
      <dsp:nvSpPr>
        <dsp:cNvPr id="0" name=""/>
        <dsp:cNvSpPr/>
      </dsp:nvSpPr>
      <dsp:spPr>
        <a:xfrm rot="17700000">
          <a:off x="10463899" y="1612106"/>
          <a:ext cx="2393919" cy="1154258"/>
        </a:xfrm>
        <a:prstGeom prst="rect">
          <a:avLst/>
        </a:prstGeom>
        <a:noFill/>
        <a:ln>
          <a:noFill/>
        </a:ln>
        <a:effectLst/>
      </dsp:spPr>
      <dsp:style>
        <a:lnRef idx="0">
          <a:scrgbClr r="0" g="0" b="0"/>
        </a:lnRef>
        <a:fillRef idx="0">
          <a:scrgbClr r="0" g="0" b="0"/>
        </a:fillRef>
        <a:effectRef idx="0">
          <a:scrgbClr r="0" g="0" b="0"/>
        </a:effectRef>
        <a:fontRef idx="minor"/>
      </dsp:style>
    </dsp:sp>
    <dsp:sp modelId="{33838291-4D18-41A7-92E2-F7CC3FBA1A4C}">
      <dsp:nvSpPr>
        <dsp:cNvPr id="0" name=""/>
        <dsp:cNvSpPr/>
      </dsp:nvSpPr>
      <dsp:spPr>
        <a:xfrm>
          <a:off x="11656938"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D8D47F6-B7DC-43BB-A959-10C16297DCF9}">
      <dsp:nvSpPr>
        <dsp:cNvPr id="0" name=""/>
        <dsp:cNvSpPr/>
      </dsp:nvSpPr>
      <dsp:spPr>
        <a:xfrm rot="17700000">
          <a:off x="12441342"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Complete 1 OR 3 Practice Worksheets</a:t>
          </a:r>
        </a:p>
      </dsp:txBody>
      <dsp:txXfrm>
        <a:off x="12441342" y="869034"/>
        <a:ext cx="2767386" cy="1333666"/>
      </dsp:txXfrm>
    </dsp:sp>
    <dsp:sp modelId="{7E7BCE9D-12DC-4212-ADC3-8F9C5201DF49}">
      <dsp:nvSpPr>
        <dsp:cNvPr id="0" name=""/>
        <dsp:cNvSpPr/>
      </dsp:nvSpPr>
      <dsp:spPr>
        <a:xfrm>
          <a:off x="14050977"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1B73A76-28A7-4865-A728-C39024716635}">
      <dsp:nvSpPr>
        <dsp:cNvPr id="0" name=""/>
        <dsp:cNvSpPr/>
      </dsp:nvSpPr>
      <dsp:spPr>
        <a:xfrm rot="17700000">
          <a:off x="14835382"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Complete Exit Surveys</a:t>
          </a:r>
        </a:p>
      </dsp:txBody>
      <dsp:txXfrm>
        <a:off x="14835382" y="869034"/>
        <a:ext cx="2767386" cy="13336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D3C75E-78C2-4799-98D9-E3E83DA71825}">
      <dsp:nvSpPr>
        <dsp:cNvPr id="0" name=""/>
        <dsp:cNvSpPr/>
      </dsp:nvSpPr>
      <dsp:spPr>
        <a:xfrm>
          <a:off x="505721"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0368E29-2A2B-46B7-911C-6C8C39E57665}">
      <dsp:nvSpPr>
        <dsp:cNvPr id="0" name=""/>
        <dsp:cNvSpPr/>
      </dsp:nvSpPr>
      <dsp:spPr>
        <a:xfrm rot="17700000">
          <a:off x="1290126"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Application Submitted</a:t>
          </a:r>
        </a:p>
      </dsp:txBody>
      <dsp:txXfrm>
        <a:off x="1290126" y="869034"/>
        <a:ext cx="2767386" cy="1333666"/>
      </dsp:txXfrm>
    </dsp:sp>
    <dsp:sp modelId="{E2A53F99-7DF5-4936-9F79-2DB777840684}">
      <dsp:nvSpPr>
        <dsp:cNvPr id="0" name=""/>
        <dsp:cNvSpPr/>
      </dsp:nvSpPr>
      <dsp:spPr>
        <a:xfrm>
          <a:off x="2899760"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4780568-AE22-4C20-BB78-78050317167B}">
      <dsp:nvSpPr>
        <dsp:cNvPr id="0" name=""/>
        <dsp:cNvSpPr/>
      </dsp:nvSpPr>
      <dsp:spPr>
        <a:xfrm rot="17700000">
          <a:off x="3684165"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Application Accepted</a:t>
          </a:r>
        </a:p>
      </dsp:txBody>
      <dsp:txXfrm>
        <a:off x="3684165" y="869034"/>
        <a:ext cx="2767386" cy="1333666"/>
      </dsp:txXfrm>
    </dsp:sp>
    <dsp:sp modelId="{4E9DA34B-DFBC-4734-B78D-27939EAF4F9F}">
      <dsp:nvSpPr>
        <dsp:cNvPr id="0" name=""/>
        <dsp:cNvSpPr/>
      </dsp:nvSpPr>
      <dsp:spPr>
        <a:xfrm>
          <a:off x="5293800"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D8E952B-72B1-41C5-B534-AA14849E69A5}">
      <dsp:nvSpPr>
        <dsp:cNvPr id="0" name=""/>
        <dsp:cNvSpPr/>
      </dsp:nvSpPr>
      <dsp:spPr>
        <a:xfrm rot="17700000">
          <a:off x="6078204"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Complete 1 OR </a:t>
          </a:r>
        </a:p>
        <a:p>
          <a:pPr marL="0" lvl="0" indent="0" algn="l" defTabSz="1377950">
            <a:lnSpc>
              <a:spcPct val="90000"/>
            </a:lnSpc>
            <a:spcBef>
              <a:spcPct val="0"/>
            </a:spcBef>
            <a:spcAft>
              <a:spcPct val="35000"/>
            </a:spcAft>
            <a:buNone/>
          </a:pPr>
          <a:r>
            <a:rPr lang="en-US" sz="3100" kern="1200"/>
            <a:t>   3 Practices</a:t>
          </a:r>
        </a:p>
      </dsp:txBody>
      <dsp:txXfrm>
        <a:off x="6078204" y="869034"/>
        <a:ext cx="2767386" cy="1333666"/>
      </dsp:txXfrm>
    </dsp:sp>
    <dsp:sp modelId="{04137BC5-74E3-49AD-A263-62C417512710}">
      <dsp:nvSpPr>
        <dsp:cNvPr id="0" name=""/>
        <dsp:cNvSpPr/>
      </dsp:nvSpPr>
      <dsp:spPr>
        <a:xfrm>
          <a:off x="7687661" y="3219149"/>
          <a:ext cx="1155527" cy="115552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90C6457-EC5A-478D-863D-28F7E2E43874}">
      <dsp:nvSpPr>
        <dsp:cNvPr id="0" name=""/>
        <dsp:cNvSpPr/>
      </dsp:nvSpPr>
      <dsp:spPr>
        <a:xfrm rot="17700000">
          <a:off x="6319097" y="4827460"/>
          <a:ext cx="2393919" cy="11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740" bIns="0" numCol="1" spcCol="1270" anchor="ctr" anchorCtr="0">
          <a:noAutofit/>
        </a:bodyPr>
        <a:lstStyle/>
        <a:p>
          <a:pPr marL="0" lvl="0" indent="0" algn="r" defTabSz="1377950">
            <a:lnSpc>
              <a:spcPct val="90000"/>
            </a:lnSpc>
            <a:spcBef>
              <a:spcPct val="0"/>
            </a:spcBef>
            <a:spcAft>
              <a:spcPct val="35000"/>
            </a:spcAft>
            <a:buNone/>
          </a:pPr>
          <a:r>
            <a:rPr lang="en-US" sz="3100" kern="1200"/>
            <a:t>Pasture and Hay Planting</a:t>
          </a:r>
        </a:p>
      </dsp:txBody>
      <dsp:txXfrm>
        <a:off x="6319097" y="4827460"/>
        <a:ext cx="2393919" cy="1154258"/>
      </dsp:txXfrm>
    </dsp:sp>
    <dsp:sp modelId="{A8F02795-C6BC-43AB-8943-402824271DF3}">
      <dsp:nvSpPr>
        <dsp:cNvPr id="0" name=""/>
        <dsp:cNvSpPr/>
      </dsp:nvSpPr>
      <dsp:spPr>
        <a:xfrm rot="17700000">
          <a:off x="7817833" y="1612106"/>
          <a:ext cx="2393919" cy="1154258"/>
        </a:xfrm>
        <a:prstGeom prst="rect">
          <a:avLst/>
        </a:prstGeom>
        <a:noFill/>
        <a:ln>
          <a:noFill/>
        </a:ln>
        <a:effectLst/>
      </dsp:spPr>
      <dsp:style>
        <a:lnRef idx="0">
          <a:scrgbClr r="0" g="0" b="0"/>
        </a:lnRef>
        <a:fillRef idx="0">
          <a:scrgbClr r="0" g="0" b="0"/>
        </a:fillRef>
        <a:effectRef idx="0">
          <a:scrgbClr r="0" g="0" b="0"/>
        </a:effectRef>
        <a:fontRef idx="minor"/>
      </dsp:style>
    </dsp:sp>
    <dsp:sp modelId="{A4D8AA5D-DDD0-4A75-ABF5-ABF59CCE5C90}">
      <dsp:nvSpPr>
        <dsp:cNvPr id="0" name=""/>
        <dsp:cNvSpPr/>
      </dsp:nvSpPr>
      <dsp:spPr>
        <a:xfrm>
          <a:off x="9010694" y="3219149"/>
          <a:ext cx="1155527" cy="115552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1ECE0B9-A799-4D24-B277-A7F4E557CCC5}">
      <dsp:nvSpPr>
        <dsp:cNvPr id="0" name=""/>
        <dsp:cNvSpPr/>
      </dsp:nvSpPr>
      <dsp:spPr>
        <a:xfrm rot="17700000">
          <a:off x="7642130" y="4827460"/>
          <a:ext cx="2393919" cy="11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740" bIns="0" numCol="1" spcCol="1270" anchor="ctr" anchorCtr="0">
          <a:noAutofit/>
        </a:bodyPr>
        <a:lstStyle/>
        <a:p>
          <a:pPr marL="0" lvl="0" indent="0" algn="r" defTabSz="1377950">
            <a:lnSpc>
              <a:spcPct val="90000"/>
            </a:lnSpc>
            <a:spcBef>
              <a:spcPct val="0"/>
            </a:spcBef>
            <a:spcAft>
              <a:spcPct val="35000"/>
            </a:spcAft>
            <a:buNone/>
          </a:pPr>
          <a:r>
            <a:rPr lang="en-US" sz="3100" kern="1200"/>
            <a:t>Nutrient Management</a:t>
          </a:r>
        </a:p>
      </dsp:txBody>
      <dsp:txXfrm>
        <a:off x="7642130" y="4827460"/>
        <a:ext cx="2393919" cy="1154258"/>
      </dsp:txXfrm>
    </dsp:sp>
    <dsp:sp modelId="{7AF4679C-08C1-465B-BA75-F909C0498416}">
      <dsp:nvSpPr>
        <dsp:cNvPr id="0" name=""/>
        <dsp:cNvSpPr/>
      </dsp:nvSpPr>
      <dsp:spPr>
        <a:xfrm rot="17700000">
          <a:off x="9140866" y="1612106"/>
          <a:ext cx="2393919" cy="1154258"/>
        </a:xfrm>
        <a:prstGeom prst="rect">
          <a:avLst/>
        </a:prstGeom>
        <a:noFill/>
        <a:ln>
          <a:noFill/>
        </a:ln>
        <a:effectLst/>
      </dsp:spPr>
      <dsp:style>
        <a:lnRef idx="0">
          <a:scrgbClr r="0" g="0" b="0"/>
        </a:lnRef>
        <a:fillRef idx="0">
          <a:scrgbClr r="0" g="0" b="0"/>
        </a:fillRef>
        <a:effectRef idx="0">
          <a:scrgbClr r="0" g="0" b="0"/>
        </a:effectRef>
        <a:fontRef idx="minor"/>
      </dsp:style>
    </dsp:sp>
    <dsp:sp modelId="{201B5EA3-F706-4F0C-B683-47CAB991EFF3}">
      <dsp:nvSpPr>
        <dsp:cNvPr id="0" name=""/>
        <dsp:cNvSpPr/>
      </dsp:nvSpPr>
      <dsp:spPr>
        <a:xfrm>
          <a:off x="10333727" y="3219149"/>
          <a:ext cx="1155527" cy="115552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9035E72-CFC7-4177-8389-371BB466C85B}">
      <dsp:nvSpPr>
        <dsp:cNvPr id="0" name=""/>
        <dsp:cNvSpPr/>
      </dsp:nvSpPr>
      <dsp:spPr>
        <a:xfrm rot="17700000">
          <a:off x="8965163" y="4827460"/>
          <a:ext cx="2393919" cy="11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740" bIns="0" numCol="1" spcCol="1270" anchor="ctr" anchorCtr="0">
          <a:noAutofit/>
        </a:bodyPr>
        <a:lstStyle/>
        <a:p>
          <a:pPr marL="0" lvl="0" indent="0" algn="r" defTabSz="1377950">
            <a:lnSpc>
              <a:spcPct val="90000"/>
            </a:lnSpc>
            <a:spcBef>
              <a:spcPct val="0"/>
            </a:spcBef>
            <a:spcAft>
              <a:spcPct val="35000"/>
            </a:spcAft>
            <a:buNone/>
          </a:pPr>
          <a:r>
            <a:rPr lang="en-US" sz="3100" kern="1200"/>
            <a:t>Grazing Management</a:t>
          </a:r>
        </a:p>
      </dsp:txBody>
      <dsp:txXfrm>
        <a:off x="8965163" y="4827460"/>
        <a:ext cx="2393919" cy="1154258"/>
      </dsp:txXfrm>
    </dsp:sp>
    <dsp:sp modelId="{E661322C-EBD0-4C1C-8B53-AA6EA42C52BF}">
      <dsp:nvSpPr>
        <dsp:cNvPr id="0" name=""/>
        <dsp:cNvSpPr/>
      </dsp:nvSpPr>
      <dsp:spPr>
        <a:xfrm rot="17700000">
          <a:off x="10463899" y="1612106"/>
          <a:ext cx="2393919" cy="1154258"/>
        </a:xfrm>
        <a:prstGeom prst="rect">
          <a:avLst/>
        </a:prstGeom>
        <a:noFill/>
        <a:ln>
          <a:noFill/>
        </a:ln>
        <a:effectLst/>
      </dsp:spPr>
      <dsp:style>
        <a:lnRef idx="0">
          <a:scrgbClr r="0" g="0" b="0"/>
        </a:lnRef>
        <a:fillRef idx="0">
          <a:scrgbClr r="0" g="0" b="0"/>
        </a:fillRef>
        <a:effectRef idx="0">
          <a:scrgbClr r="0" g="0" b="0"/>
        </a:effectRef>
        <a:fontRef idx="minor"/>
      </dsp:style>
    </dsp:sp>
    <dsp:sp modelId="{33838291-4D18-41A7-92E2-F7CC3FBA1A4C}">
      <dsp:nvSpPr>
        <dsp:cNvPr id="0" name=""/>
        <dsp:cNvSpPr/>
      </dsp:nvSpPr>
      <dsp:spPr>
        <a:xfrm>
          <a:off x="11656938" y="3209691"/>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D8D47F6-B7DC-43BB-A959-10C16297DCF9}">
      <dsp:nvSpPr>
        <dsp:cNvPr id="0" name=""/>
        <dsp:cNvSpPr/>
      </dsp:nvSpPr>
      <dsp:spPr>
        <a:xfrm rot="17700000">
          <a:off x="11808725"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Complete  1 OR      3 Practice Worksheets</a:t>
          </a:r>
        </a:p>
      </dsp:txBody>
      <dsp:txXfrm>
        <a:off x="11808725" y="869034"/>
        <a:ext cx="2767386" cy="1333666"/>
      </dsp:txXfrm>
    </dsp:sp>
    <dsp:sp modelId="{7E7BCE9D-12DC-4212-ADC3-8F9C5201DF49}">
      <dsp:nvSpPr>
        <dsp:cNvPr id="0" name=""/>
        <dsp:cNvSpPr/>
      </dsp:nvSpPr>
      <dsp:spPr>
        <a:xfrm>
          <a:off x="14050977"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1B73A76-28A7-4865-A728-C39024716635}">
      <dsp:nvSpPr>
        <dsp:cNvPr id="0" name=""/>
        <dsp:cNvSpPr/>
      </dsp:nvSpPr>
      <dsp:spPr>
        <a:xfrm rot="17700000">
          <a:off x="14835382"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Complete Exit Surveys</a:t>
          </a:r>
        </a:p>
      </dsp:txBody>
      <dsp:txXfrm>
        <a:off x="14835382" y="869034"/>
        <a:ext cx="2767386" cy="13336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08718-F6BD-451B-8931-D7A307E3A483}">
      <dsp:nvSpPr>
        <dsp:cNvPr id="0" name=""/>
        <dsp:cNvSpPr/>
      </dsp:nvSpPr>
      <dsp:spPr>
        <a:xfrm>
          <a:off x="3942477" y="1495634"/>
          <a:ext cx="1240598" cy="1240598"/>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77153D6-491E-4469-8343-9780C52EC7ED}">
      <dsp:nvSpPr>
        <dsp:cNvPr id="0" name=""/>
        <dsp:cNvSpPr/>
      </dsp:nvSpPr>
      <dsp:spPr>
        <a:xfrm rot="17700000">
          <a:off x="4379608"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Submitted</a:t>
          </a:r>
        </a:p>
      </dsp:txBody>
      <dsp:txXfrm>
        <a:off x="4379608" y="484293"/>
        <a:ext cx="1542201" cy="743222"/>
      </dsp:txXfrm>
    </dsp:sp>
    <dsp:sp modelId="{FF3C7CBE-8D8F-4104-B793-C534D2956889}">
      <dsp:nvSpPr>
        <dsp:cNvPr id="0" name=""/>
        <dsp:cNvSpPr/>
      </dsp:nvSpPr>
      <dsp:spPr>
        <a:xfrm>
          <a:off x="5276621" y="1495634"/>
          <a:ext cx="1240598" cy="1240598"/>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46E56E2-5DC8-4EC6-8147-4246C3CA1CDF}">
      <dsp:nvSpPr>
        <dsp:cNvPr id="0" name=""/>
        <dsp:cNvSpPr/>
      </dsp:nvSpPr>
      <dsp:spPr>
        <a:xfrm rot="17700000">
          <a:off x="5713752"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Accepted</a:t>
          </a:r>
        </a:p>
      </dsp:txBody>
      <dsp:txXfrm>
        <a:off x="5713752" y="484293"/>
        <a:ext cx="1542201" cy="743222"/>
      </dsp:txXfrm>
    </dsp:sp>
    <dsp:sp modelId="{3C9C8EE4-DB9F-4F4B-B11B-2757D3C866BB}">
      <dsp:nvSpPr>
        <dsp:cNvPr id="0" name=""/>
        <dsp:cNvSpPr/>
      </dsp:nvSpPr>
      <dsp:spPr>
        <a:xfrm>
          <a:off x="6610765" y="1495634"/>
          <a:ext cx="1240598" cy="1240598"/>
        </a:xfrm>
        <a:prstGeom prst="donut">
          <a:avLst>
            <a:gd name="adj" fmla="val 20000"/>
          </a:avLst>
        </a:prstGeom>
        <a:pattFill prst="wdDnDiag">
          <a:fgClr>
            <a:schemeClr val="accent6"/>
          </a:fgClr>
          <a:bgClr>
            <a:schemeClr val="bg1"/>
          </a:bgClr>
        </a:patt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A6C3D09-6A47-4494-A2A2-8C0653CEEBE9}">
      <dsp:nvSpPr>
        <dsp:cNvPr id="0" name=""/>
        <dsp:cNvSpPr/>
      </dsp:nvSpPr>
      <dsp:spPr>
        <a:xfrm rot="17700000">
          <a:off x="7047896"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Practices</a:t>
          </a:r>
        </a:p>
      </dsp:txBody>
      <dsp:txXfrm>
        <a:off x="7047896" y="484293"/>
        <a:ext cx="1542201" cy="743222"/>
      </dsp:txXfrm>
    </dsp:sp>
    <dsp:sp modelId="{909B5B3D-C532-4C21-AE1D-BBEDBF299837}">
      <dsp:nvSpPr>
        <dsp:cNvPr id="0" name=""/>
        <dsp:cNvSpPr/>
      </dsp:nvSpPr>
      <dsp:spPr>
        <a:xfrm>
          <a:off x="7944810" y="1793959"/>
          <a:ext cx="643949" cy="643949"/>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8EC1F46-64D7-4011-ABB3-8CEF71415D7A}">
      <dsp:nvSpPr>
        <dsp:cNvPr id="0" name=""/>
        <dsp:cNvSpPr/>
      </dsp:nvSpPr>
      <dsp:spPr>
        <a:xfrm rot="17700000">
          <a:off x="7182140" y="2690234"/>
          <a:ext cx="1334077" cy="6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Pasture and Hay Planting</a:t>
          </a:r>
        </a:p>
      </dsp:txBody>
      <dsp:txXfrm>
        <a:off x="7182140" y="2690234"/>
        <a:ext cx="1334077" cy="643242"/>
      </dsp:txXfrm>
    </dsp:sp>
    <dsp:sp modelId="{69372333-7A5D-4FB1-A99D-E2CCD02FE651}">
      <dsp:nvSpPr>
        <dsp:cNvPr id="0" name=""/>
        <dsp:cNvSpPr/>
      </dsp:nvSpPr>
      <dsp:spPr>
        <a:xfrm rot="17700000">
          <a:off x="8017352" y="898390"/>
          <a:ext cx="1334077" cy="643242"/>
        </a:xfrm>
        <a:prstGeom prst="rect">
          <a:avLst/>
        </a:prstGeom>
        <a:noFill/>
        <a:ln>
          <a:noFill/>
        </a:ln>
        <a:effectLst/>
      </dsp:spPr>
      <dsp:style>
        <a:lnRef idx="0">
          <a:scrgbClr r="0" g="0" b="0"/>
        </a:lnRef>
        <a:fillRef idx="0">
          <a:scrgbClr r="0" g="0" b="0"/>
        </a:fillRef>
        <a:effectRef idx="0">
          <a:scrgbClr r="0" g="0" b="0"/>
        </a:effectRef>
        <a:fontRef idx="minor"/>
      </dsp:style>
    </dsp:sp>
    <dsp:sp modelId="{343239AE-9432-480C-8C7A-2E32B0E8B942}">
      <dsp:nvSpPr>
        <dsp:cNvPr id="0" name=""/>
        <dsp:cNvSpPr/>
      </dsp:nvSpPr>
      <dsp:spPr>
        <a:xfrm>
          <a:off x="8682107" y="1793959"/>
          <a:ext cx="643949" cy="643949"/>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BCB3FEA-96E4-45CD-A076-5516A14FF0EC}">
      <dsp:nvSpPr>
        <dsp:cNvPr id="0" name=""/>
        <dsp:cNvSpPr/>
      </dsp:nvSpPr>
      <dsp:spPr>
        <a:xfrm rot="17700000">
          <a:off x="7919437" y="2690234"/>
          <a:ext cx="1334077" cy="6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Nutrient Management</a:t>
          </a:r>
        </a:p>
      </dsp:txBody>
      <dsp:txXfrm>
        <a:off x="7919437" y="2690234"/>
        <a:ext cx="1334077" cy="643242"/>
      </dsp:txXfrm>
    </dsp:sp>
    <dsp:sp modelId="{11F2262E-D4C1-4424-A9E7-65DC146A00EA}">
      <dsp:nvSpPr>
        <dsp:cNvPr id="0" name=""/>
        <dsp:cNvSpPr/>
      </dsp:nvSpPr>
      <dsp:spPr>
        <a:xfrm rot="17700000">
          <a:off x="8754648" y="898390"/>
          <a:ext cx="1334077" cy="643242"/>
        </a:xfrm>
        <a:prstGeom prst="rect">
          <a:avLst/>
        </a:prstGeom>
        <a:noFill/>
        <a:ln>
          <a:noFill/>
        </a:ln>
        <a:effectLst/>
      </dsp:spPr>
      <dsp:style>
        <a:lnRef idx="0">
          <a:scrgbClr r="0" g="0" b="0"/>
        </a:lnRef>
        <a:fillRef idx="0">
          <a:scrgbClr r="0" g="0" b="0"/>
        </a:fillRef>
        <a:effectRef idx="0">
          <a:scrgbClr r="0" g="0" b="0"/>
        </a:effectRef>
        <a:fontRef idx="minor"/>
      </dsp:style>
    </dsp:sp>
    <dsp:sp modelId="{855DC603-3713-40B4-B394-A9DFC6ACB656}">
      <dsp:nvSpPr>
        <dsp:cNvPr id="0" name=""/>
        <dsp:cNvSpPr/>
      </dsp:nvSpPr>
      <dsp:spPr>
        <a:xfrm>
          <a:off x="9419403" y="1793959"/>
          <a:ext cx="643949" cy="643949"/>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E800E0D-9BB9-492A-8661-66A466B186DD}">
      <dsp:nvSpPr>
        <dsp:cNvPr id="0" name=""/>
        <dsp:cNvSpPr/>
      </dsp:nvSpPr>
      <dsp:spPr>
        <a:xfrm rot="17700000">
          <a:off x="8656733" y="2690234"/>
          <a:ext cx="1334077" cy="6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Grazing Management</a:t>
          </a:r>
        </a:p>
      </dsp:txBody>
      <dsp:txXfrm>
        <a:off x="8656733" y="2690234"/>
        <a:ext cx="1334077" cy="643242"/>
      </dsp:txXfrm>
    </dsp:sp>
    <dsp:sp modelId="{140477AE-50F8-4C65-9C23-1FCD5F765056}">
      <dsp:nvSpPr>
        <dsp:cNvPr id="0" name=""/>
        <dsp:cNvSpPr/>
      </dsp:nvSpPr>
      <dsp:spPr>
        <a:xfrm rot="17700000">
          <a:off x="9491945" y="898390"/>
          <a:ext cx="1334077" cy="643242"/>
        </a:xfrm>
        <a:prstGeom prst="rect">
          <a:avLst/>
        </a:prstGeom>
        <a:noFill/>
        <a:ln>
          <a:noFill/>
        </a:ln>
        <a:effectLst/>
      </dsp:spPr>
      <dsp:style>
        <a:lnRef idx="0">
          <a:scrgbClr r="0" g="0" b="0"/>
        </a:lnRef>
        <a:fillRef idx="0">
          <a:scrgbClr r="0" g="0" b="0"/>
        </a:fillRef>
        <a:effectRef idx="0">
          <a:scrgbClr r="0" g="0" b="0"/>
        </a:effectRef>
        <a:fontRef idx="minor"/>
      </dsp:style>
    </dsp:sp>
    <dsp:sp modelId="{1B5013DF-59EB-44E5-9118-B3731DDC80DF}">
      <dsp:nvSpPr>
        <dsp:cNvPr id="0" name=""/>
        <dsp:cNvSpPr/>
      </dsp:nvSpPr>
      <dsp:spPr>
        <a:xfrm>
          <a:off x="10156798" y="1495634"/>
          <a:ext cx="1240598" cy="1240598"/>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4B3BA24-0C94-44EC-9F7C-DE40013046E4}">
      <dsp:nvSpPr>
        <dsp:cNvPr id="0" name=""/>
        <dsp:cNvSpPr/>
      </dsp:nvSpPr>
      <dsp:spPr>
        <a:xfrm rot="17700000">
          <a:off x="10593929"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 Worksheets</a:t>
          </a:r>
        </a:p>
      </dsp:txBody>
      <dsp:txXfrm>
        <a:off x="10593929" y="484293"/>
        <a:ext cx="1542201" cy="743222"/>
      </dsp:txXfrm>
    </dsp:sp>
    <dsp:sp modelId="{79668A34-8D07-4C28-BB5D-8454BE6E4BDF}">
      <dsp:nvSpPr>
        <dsp:cNvPr id="0" name=""/>
        <dsp:cNvSpPr/>
      </dsp:nvSpPr>
      <dsp:spPr>
        <a:xfrm>
          <a:off x="11490942" y="1495634"/>
          <a:ext cx="1240598" cy="1240598"/>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08C8A9B-91FD-4034-96CE-1DF7607A7824}">
      <dsp:nvSpPr>
        <dsp:cNvPr id="0" name=""/>
        <dsp:cNvSpPr/>
      </dsp:nvSpPr>
      <dsp:spPr>
        <a:xfrm rot="17700000">
          <a:off x="11928073"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Exit Surveys</a:t>
          </a:r>
        </a:p>
      </dsp:txBody>
      <dsp:txXfrm>
        <a:off x="11928073" y="484293"/>
        <a:ext cx="1542201" cy="7432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08718-F6BD-451B-8931-D7A307E3A483}">
      <dsp:nvSpPr>
        <dsp:cNvPr id="0" name=""/>
        <dsp:cNvSpPr/>
      </dsp:nvSpPr>
      <dsp:spPr>
        <a:xfrm>
          <a:off x="3942477" y="1495634"/>
          <a:ext cx="1240598" cy="1240598"/>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77153D6-491E-4469-8343-9780C52EC7ED}">
      <dsp:nvSpPr>
        <dsp:cNvPr id="0" name=""/>
        <dsp:cNvSpPr/>
      </dsp:nvSpPr>
      <dsp:spPr>
        <a:xfrm rot="17700000">
          <a:off x="4379608"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Submitted</a:t>
          </a:r>
        </a:p>
      </dsp:txBody>
      <dsp:txXfrm>
        <a:off x="4379608" y="484293"/>
        <a:ext cx="1542201" cy="743222"/>
      </dsp:txXfrm>
    </dsp:sp>
    <dsp:sp modelId="{FF3C7CBE-8D8F-4104-B793-C534D2956889}">
      <dsp:nvSpPr>
        <dsp:cNvPr id="0" name=""/>
        <dsp:cNvSpPr/>
      </dsp:nvSpPr>
      <dsp:spPr>
        <a:xfrm>
          <a:off x="5276621" y="1495634"/>
          <a:ext cx="1240598" cy="1240598"/>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46E56E2-5DC8-4EC6-8147-4246C3CA1CDF}">
      <dsp:nvSpPr>
        <dsp:cNvPr id="0" name=""/>
        <dsp:cNvSpPr/>
      </dsp:nvSpPr>
      <dsp:spPr>
        <a:xfrm rot="17700000">
          <a:off x="5713752"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Accepted</a:t>
          </a:r>
        </a:p>
      </dsp:txBody>
      <dsp:txXfrm>
        <a:off x="5713752" y="484293"/>
        <a:ext cx="1542201" cy="743222"/>
      </dsp:txXfrm>
    </dsp:sp>
    <dsp:sp modelId="{3C9C8EE4-DB9F-4F4B-B11B-2757D3C866BB}">
      <dsp:nvSpPr>
        <dsp:cNvPr id="0" name=""/>
        <dsp:cNvSpPr/>
      </dsp:nvSpPr>
      <dsp:spPr>
        <a:xfrm>
          <a:off x="6610765" y="1495634"/>
          <a:ext cx="1240598" cy="1240598"/>
        </a:xfrm>
        <a:prstGeom prst="donut">
          <a:avLst>
            <a:gd name="adj" fmla="val 20000"/>
          </a:avLst>
        </a:prstGeom>
        <a:pattFill prst="lgCheck">
          <a:fgClr>
            <a:schemeClr val="accent6"/>
          </a:fgClr>
          <a:bgClr>
            <a:schemeClr val="bg1"/>
          </a:bgClr>
        </a:patt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A6C3D09-6A47-4494-A2A2-8C0653CEEBE9}">
      <dsp:nvSpPr>
        <dsp:cNvPr id="0" name=""/>
        <dsp:cNvSpPr/>
      </dsp:nvSpPr>
      <dsp:spPr>
        <a:xfrm rot="17700000">
          <a:off x="7047896"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Practices</a:t>
          </a:r>
        </a:p>
      </dsp:txBody>
      <dsp:txXfrm>
        <a:off x="7047896" y="484293"/>
        <a:ext cx="1542201" cy="743222"/>
      </dsp:txXfrm>
    </dsp:sp>
    <dsp:sp modelId="{909B5B3D-C532-4C21-AE1D-BBEDBF299837}">
      <dsp:nvSpPr>
        <dsp:cNvPr id="0" name=""/>
        <dsp:cNvSpPr/>
      </dsp:nvSpPr>
      <dsp:spPr>
        <a:xfrm>
          <a:off x="7944810" y="1793959"/>
          <a:ext cx="643949" cy="643949"/>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8EC1F46-64D7-4011-ABB3-8CEF71415D7A}">
      <dsp:nvSpPr>
        <dsp:cNvPr id="0" name=""/>
        <dsp:cNvSpPr/>
      </dsp:nvSpPr>
      <dsp:spPr>
        <a:xfrm rot="17700000">
          <a:off x="7182140" y="2690234"/>
          <a:ext cx="1334077" cy="6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Pasture and Hay Planting</a:t>
          </a:r>
        </a:p>
      </dsp:txBody>
      <dsp:txXfrm>
        <a:off x="7182140" y="2690234"/>
        <a:ext cx="1334077" cy="643242"/>
      </dsp:txXfrm>
    </dsp:sp>
    <dsp:sp modelId="{69372333-7A5D-4FB1-A99D-E2CCD02FE651}">
      <dsp:nvSpPr>
        <dsp:cNvPr id="0" name=""/>
        <dsp:cNvSpPr/>
      </dsp:nvSpPr>
      <dsp:spPr>
        <a:xfrm rot="17700000">
          <a:off x="8017352" y="898390"/>
          <a:ext cx="1334077" cy="643242"/>
        </a:xfrm>
        <a:prstGeom prst="rect">
          <a:avLst/>
        </a:prstGeom>
        <a:noFill/>
        <a:ln>
          <a:noFill/>
        </a:ln>
        <a:effectLst/>
      </dsp:spPr>
      <dsp:style>
        <a:lnRef idx="0">
          <a:scrgbClr r="0" g="0" b="0"/>
        </a:lnRef>
        <a:fillRef idx="0">
          <a:scrgbClr r="0" g="0" b="0"/>
        </a:fillRef>
        <a:effectRef idx="0">
          <a:scrgbClr r="0" g="0" b="0"/>
        </a:effectRef>
        <a:fontRef idx="minor"/>
      </dsp:style>
    </dsp:sp>
    <dsp:sp modelId="{343239AE-9432-480C-8C7A-2E32B0E8B942}">
      <dsp:nvSpPr>
        <dsp:cNvPr id="0" name=""/>
        <dsp:cNvSpPr/>
      </dsp:nvSpPr>
      <dsp:spPr>
        <a:xfrm>
          <a:off x="8682107" y="1793959"/>
          <a:ext cx="643949" cy="643949"/>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BCB3FEA-96E4-45CD-A076-5516A14FF0EC}">
      <dsp:nvSpPr>
        <dsp:cNvPr id="0" name=""/>
        <dsp:cNvSpPr/>
      </dsp:nvSpPr>
      <dsp:spPr>
        <a:xfrm rot="17700000">
          <a:off x="7919437" y="2690234"/>
          <a:ext cx="1334077" cy="6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Nutrient Management</a:t>
          </a:r>
        </a:p>
      </dsp:txBody>
      <dsp:txXfrm>
        <a:off x="7919437" y="2690234"/>
        <a:ext cx="1334077" cy="643242"/>
      </dsp:txXfrm>
    </dsp:sp>
    <dsp:sp modelId="{11F2262E-D4C1-4424-A9E7-65DC146A00EA}">
      <dsp:nvSpPr>
        <dsp:cNvPr id="0" name=""/>
        <dsp:cNvSpPr/>
      </dsp:nvSpPr>
      <dsp:spPr>
        <a:xfrm rot="17700000">
          <a:off x="8754648" y="898390"/>
          <a:ext cx="1334077" cy="643242"/>
        </a:xfrm>
        <a:prstGeom prst="rect">
          <a:avLst/>
        </a:prstGeom>
        <a:noFill/>
        <a:ln>
          <a:noFill/>
        </a:ln>
        <a:effectLst/>
      </dsp:spPr>
      <dsp:style>
        <a:lnRef idx="0">
          <a:scrgbClr r="0" g="0" b="0"/>
        </a:lnRef>
        <a:fillRef idx="0">
          <a:scrgbClr r="0" g="0" b="0"/>
        </a:fillRef>
        <a:effectRef idx="0">
          <a:scrgbClr r="0" g="0" b="0"/>
        </a:effectRef>
        <a:fontRef idx="minor"/>
      </dsp:style>
    </dsp:sp>
    <dsp:sp modelId="{855DC603-3713-40B4-B394-A9DFC6ACB656}">
      <dsp:nvSpPr>
        <dsp:cNvPr id="0" name=""/>
        <dsp:cNvSpPr/>
      </dsp:nvSpPr>
      <dsp:spPr>
        <a:xfrm>
          <a:off x="9419403" y="1793959"/>
          <a:ext cx="643949" cy="643949"/>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E800E0D-9BB9-492A-8661-66A466B186DD}">
      <dsp:nvSpPr>
        <dsp:cNvPr id="0" name=""/>
        <dsp:cNvSpPr/>
      </dsp:nvSpPr>
      <dsp:spPr>
        <a:xfrm rot="17700000">
          <a:off x="8656733" y="2690234"/>
          <a:ext cx="1334077" cy="6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Grazing Management</a:t>
          </a:r>
        </a:p>
      </dsp:txBody>
      <dsp:txXfrm>
        <a:off x="8656733" y="2690234"/>
        <a:ext cx="1334077" cy="643242"/>
      </dsp:txXfrm>
    </dsp:sp>
    <dsp:sp modelId="{140477AE-50F8-4C65-9C23-1FCD5F765056}">
      <dsp:nvSpPr>
        <dsp:cNvPr id="0" name=""/>
        <dsp:cNvSpPr/>
      </dsp:nvSpPr>
      <dsp:spPr>
        <a:xfrm rot="17700000">
          <a:off x="9491945" y="898390"/>
          <a:ext cx="1334077" cy="643242"/>
        </a:xfrm>
        <a:prstGeom prst="rect">
          <a:avLst/>
        </a:prstGeom>
        <a:noFill/>
        <a:ln>
          <a:noFill/>
        </a:ln>
        <a:effectLst/>
      </dsp:spPr>
      <dsp:style>
        <a:lnRef idx="0">
          <a:scrgbClr r="0" g="0" b="0"/>
        </a:lnRef>
        <a:fillRef idx="0">
          <a:scrgbClr r="0" g="0" b="0"/>
        </a:fillRef>
        <a:effectRef idx="0">
          <a:scrgbClr r="0" g="0" b="0"/>
        </a:effectRef>
        <a:fontRef idx="minor"/>
      </dsp:style>
    </dsp:sp>
    <dsp:sp modelId="{1B5013DF-59EB-44E5-9118-B3731DDC80DF}">
      <dsp:nvSpPr>
        <dsp:cNvPr id="0" name=""/>
        <dsp:cNvSpPr/>
      </dsp:nvSpPr>
      <dsp:spPr>
        <a:xfrm>
          <a:off x="10156798" y="1495634"/>
          <a:ext cx="1240598" cy="1240598"/>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4B3BA24-0C94-44EC-9F7C-DE40013046E4}">
      <dsp:nvSpPr>
        <dsp:cNvPr id="0" name=""/>
        <dsp:cNvSpPr/>
      </dsp:nvSpPr>
      <dsp:spPr>
        <a:xfrm rot="17700000">
          <a:off x="10593929"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 Worksheets</a:t>
          </a:r>
        </a:p>
      </dsp:txBody>
      <dsp:txXfrm>
        <a:off x="10593929" y="484293"/>
        <a:ext cx="1542201" cy="743222"/>
      </dsp:txXfrm>
    </dsp:sp>
    <dsp:sp modelId="{79668A34-8D07-4C28-BB5D-8454BE6E4BDF}">
      <dsp:nvSpPr>
        <dsp:cNvPr id="0" name=""/>
        <dsp:cNvSpPr/>
      </dsp:nvSpPr>
      <dsp:spPr>
        <a:xfrm>
          <a:off x="11490942" y="1495634"/>
          <a:ext cx="1240598" cy="1240598"/>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08C8A9B-91FD-4034-96CE-1DF7607A7824}">
      <dsp:nvSpPr>
        <dsp:cNvPr id="0" name=""/>
        <dsp:cNvSpPr/>
      </dsp:nvSpPr>
      <dsp:spPr>
        <a:xfrm rot="17700000">
          <a:off x="11928073"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Exit Surveys</a:t>
          </a:r>
        </a:p>
      </dsp:txBody>
      <dsp:txXfrm>
        <a:off x="11928073" y="484293"/>
        <a:ext cx="1542201" cy="74322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08718-F6BD-451B-8931-D7A307E3A483}">
      <dsp:nvSpPr>
        <dsp:cNvPr id="0" name=""/>
        <dsp:cNvSpPr/>
      </dsp:nvSpPr>
      <dsp:spPr>
        <a:xfrm>
          <a:off x="3942477" y="1495634"/>
          <a:ext cx="1240598" cy="1240598"/>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77153D6-491E-4469-8343-9780C52EC7ED}">
      <dsp:nvSpPr>
        <dsp:cNvPr id="0" name=""/>
        <dsp:cNvSpPr/>
      </dsp:nvSpPr>
      <dsp:spPr>
        <a:xfrm rot="17700000">
          <a:off x="4379608"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Submitted</a:t>
          </a:r>
        </a:p>
      </dsp:txBody>
      <dsp:txXfrm>
        <a:off x="4379608" y="484293"/>
        <a:ext cx="1542201" cy="743222"/>
      </dsp:txXfrm>
    </dsp:sp>
    <dsp:sp modelId="{FF3C7CBE-8D8F-4104-B793-C534D2956889}">
      <dsp:nvSpPr>
        <dsp:cNvPr id="0" name=""/>
        <dsp:cNvSpPr/>
      </dsp:nvSpPr>
      <dsp:spPr>
        <a:xfrm>
          <a:off x="5276621" y="1495634"/>
          <a:ext cx="1240598" cy="1240598"/>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46E56E2-5DC8-4EC6-8147-4246C3CA1CDF}">
      <dsp:nvSpPr>
        <dsp:cNvPr id="0" name=""/>
        <dsp:cNvSpPr/>
      </dsp:nvSpPr>
      <dsp:spPr>
        <a:xfrm rot="17700000">
          <a:off x="5713752"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Accepted</a:t>
          </a:r>
        </a:p>
      </dsp:txBody>
      <dsp:txXfrm>
        <a:off x="5713752" y="484293"/>
        <a:ext cx="1542201" cy="743222"/>
      </dsp:txXfrm>
    </dsp:sp>
    <dsp:sp modelId="{3C9C8EE4-DB9F-4F4B-B11B-2757D3C866BB}">
      <dsp:nvSpPr>
        <dsp:cNvPr id="0" name=""/>
        <dsp:cNvSpPr/>
      </dsp:nvSpPr>
      <dsp:spPr>
        <a:xfrm>
          <a:off x="6610765" y="1495634"/>
          <a:ext cx="1240598" cy="1240598"/>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A6C3D09-6A47-4494-A2A2-8C0653CEEBE9}">
      <dsp:nvSpPr>
        <dsp:cNvPr id="0" name=""/>
        <dsp:cNvSpPr/>
      </dsp:nvSpPr>
      <dsp:spPr>
        <a:xfrm rot="17700000">
          <a:off x="7047896"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Practices</a:t>
          </a:r>
        </a:p>
      </dsp:txBody>
      <dsp:txXfrm>
        <a:off x="7047896" y="484293"/>
        <a:ext cx="1542201" cy="743222"/>
      </dsp:txXfrm>
    </dsp:sp>
    <dsp:sp modelId="{909B5B3D-C532-4C21-AE1D-BBEDBF299837}">
      <dsp:nvSpPr>
        <dsp:cNvPr id="0" name=""/>
        <dsp:cNvSpPr/>
      </dsp:nvSpPr>
      <dsp:spPr>
        <a:xfrm>
          <a:off x="7944810" y="1793959"/>
          <a:ext cx="643949" cy="643949"/>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8EC1F46-64D7-4011-ABB3-8CEF71415D7A}">
      <dsp:nvSpPr>
        <dsp:cNvPr id="0" name=""/>
        <dsp:cNvSpPr/>
      </dsp:nvSpPr>
      <dsp:spPr>
        <a:xfrm rot="17700000">
          <a:off x="7182140" y="2690234"/>
          <a:ext cx="1334077" cy="6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Pasture and Hay Planting</a:t>
          </a:r>
        </a:p>
      </dsp:txBody>
      <dsp:txXfrm>
        <a:off x="7182140" y="2690234"/>
        <a:ext cx="1334077" cy="643242"/>
      </dsp:txXfrm>
    </dsp:sp>
    <dsp:sp modelId="{69372333-7A5D-4FB1-A99D-E2CCD02FE651}">
      <dsp:nvSpPr>
        <dsp:cNvPr id="0" name=""/>
        <dsp:cNvSpPr/>
      </dsp:nvSpPr>
      <dsp:spPr>
        <a:xfrm rot="17700000">
          <a:off x="8017352" y="898390"/>
          <a:ext cx="1334077" cy="643242"/>
        </a:xfrm>
        <a:prstGeom prst="rect">
          <a:avLst/>
        </a:prstGeom>
        <a:noFill/>
        <a:ln>
          <a:noFill/>
        </a:ln>
        <a:effectLst/>
      </dsp:spPr>
      <dsp:style>
        <a:lnRef idx="0">
          <a:scrgbClr r="0" g="0" b="0"/>
        </a:lnRef>
        <a:fillRef idx="0">
          <a:scrgbClr r="0" g="0" b="0"/>
        </a:fillRef>
        <a:effectRef idx="0">
          <a:scrgbClr r="0" g="0" b="0"/>
        </a:effectRef>
        <a:fontRef idx="minor"/>
      </dsp:style>
    </dsp:sp>
    <dsp:sp modelId="{343239AE-9432-480C-8C7A-2E32B0E8B942}">
      <dsp:nvSpPr>
        <dsp:cNvPr id="0" name=""/>
        <dsp:cNvSpPr/>
      </dsp:nvSpPr>
      <dsp:spPr>
        <a:xfrm>
          <a:off x="8682107" y="1793959"/>
          <a:ext cx="643949" cy="643949"/>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BCB3FEA-96E4-45CD-A076-5516A14FF0EC}">
      <dsp:nvSpPr>
        <dsp:cNvPr id="0" name=""/>
        <dsp:cNvSpPr/>
      </dsp:nvSpPr>
      <dsp:spPr>
        <a:xfrm rot="17700000">
          <a:off x="7919437" y="2690234"/>
          <a:ext cx="1334077" cy="6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Nutrient Management</a:t>
          </a:r>
        </a:p>
      </dsp:txBody>
      <dsp:txXfrm>
        <a:off x="7919437" y="2690234"/>
        <a:ext cx="1334077" cy="643242"/>
      </dsp:txXfrm>
    </dsp:sp>
    <dsp:sp modelId="{11F2262E-D4C1-4424-A9E7-65DC146A00EA}">
      <dsp:nvSpPr>
        <dsp:cNvPr id="0" name=""/>
        <dsp:cNvSpPr/>
      </dsp:nvSpPr>
      <dsp:spPr>
        <a:xfrm rot="17700000">
          <a:off x="8754648" y="898390"/>
          <a:ext cx="1334077" cy="643242"/>
        </a:xfrm>
        <a:prstGeom prst="rect">
          <a:avLst/>
        </a:prstGeom>
        <a:noFill/>
        <a:ln>
          <a:noFill/>
        </a:ln>
        <a:effectLst/>
      </dsp:spPr>
      <dsp:style>
        <a:lnRef idx="0">
          <a:scrgbClr r="0" g="0" b="0"/>
        </a:lnRef>
        <a:fillRef idx="0">
          <a:scrgbClr r="0" g="0" b="0"/>
        </a:fillRef>
        <a:effectRef idx="0">
          <a:scrgbClr r="0" g="0" b="0"/>
        </a:effectRef>
        <a:fontRef idx="minor"/>
      </dsp:style>
    </dsp:sp>
    <dsp:sp modelId="{855DC603-3713-40B4-B394-A9DFC6ACB656}">
      <dsp:nvSpPr>
        <dsp:cNvPr id="0" name=""/>
        <dsp:cNvSpPr/>
      </dsp:nvSpPr>
      <dsp:spPr>
        <a:xfrm>
          <a:off x="9419403" y="1793959"/>
          <a:ext cx="643949" cy="643949"/>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E800E0D-9BB9-492A-8661-66A466B186DD}">
      <dsp:nvSpPr>
        <dsp:cNvPr id="0" name=""/>
        <dsp:cNvSpPr/>
      </dsp:nvSpPr>
      <dsp:spPr>
        <a:xfrm rot="17700000">
          <a:off x="8656733" y="2690234"/>
          <a:ext cx="1334077" cy="6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Grazing Management</a:t>
          </a:r>
        </a:p>
      </dsp:txBody>
      <dsp:txXfrm>
        <a:off x="8656733" y="2690234"/>
        <a:ext cx="1334077" cy="643242"/>
      </dsp:txXfrm>
    </dsp:sp>
    <dsp:sp modelId="{140477AE-50F8-4C65-9C23-1FCD5F765056}">
      <dsp:nvSpPr>
        <dsp:cNvPr id="0" name=""/>
        <dsp:cNvSpPr/>
      </dsp:nvSpPr>
      <dsp:spPr>
        <a:xfrm rot="17700000">
          <a:off x="9491945" y="898390"/>
          <a:ext cx="1334077" cy="643242"/>
        </a:xfrm>
        <a:prstGeom prst="rect">
          <a:avLst/>
        </a:prstGeom>
        <a:noFill/>
        <a:ln>
          <a:noFill/>
        </a:ln>
        <a:effectLst/>
      </dsp:spPr>
      <dsp:style>
        <a:lnRef idx="0">
          <a:scrgbClr r="0" g="0" b="0"/>
        </a:lnRef>
        <a:fillRef idx="0">
          <a:scrgbClr r="0" g="0" b="0"/>
        </a:fillRef>
        <a:effectRef idx="0">
          <a:scrgbClr r="0" g="0" b="0"/>
        </a:effectRef>
        <a:fontRef idx="minor"/>
      </dsp:style>
    </dsp:sp>
    <dsp:sp modelId="{1B5013DF-59EB-44E5-9118-B3731DDC80DF}">
      <dsp:nvSpPr>
        <dsp:cNvPr id="0" name=""/>
        <dsp:cNvSpPr/>
      </dsp:nvSpPr>
      <dsp:spPr>
        <a:xfrm>
          <a:off x="10156798" y="1495634"/>
          <a:ext cx="1240598" cy="1240598"/>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4B3BA24-0C94-44EC-9F7C-DE40013046E4}">
      <dsp:nvSpPr>
        <dsp:cNvPr id="0" name=""/>
        <dsp:cNvSpPr/>
      </dsp:nvSpPr>
      <dsp:spPr>
        <a:xfrm rot="17700000">
          <a:off x="10593929"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 Worksheets</a:t>
          </a:r>
        </a:p>
      </dsp:txBody>
      <dsp:txXfrm>
        <a:off x="10593929" y="484293"/>
        <a:ext cx="1542201" cy="743222"/>
      </dsp:txXfrm>
    </dsp:sp>
    <dsp:sp modelId="{79668A34-8D07-4C28-BB5D-8454BE6E4BDF}">
      <dsp:nvSpPr>
        <dsp:cNvPr id="0" name=""/>
        <dsp:cNvSpPr/>
      </dsp:nvSpPr>
      <dsp:spPr>
        <a:xfrm>
          <a:off x="11490942" y="1495634"/>
          <a:ext cx="1240598" cy="1240598"/>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08C8A9B-91FD-4034-96CE-1DF7607A7824}">
      <dsp:nvSpPr>
        <dsp:cNvPr id="0" name=""/>
        <dsp:cNvSpPr/>
      </dsp:nvSpPr>
      <dsp:spPr>
        <a:xfrm rot="17700000">
          <a:off x="11928073"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Exit Surveys</a:t>
          </a:r>
        </a:p>
      </dsp:txBody>
      <dsp:txXfrm>
        <a:off x="11928073" y="484293"/>
        <a:ext cx="1542201" cy="7432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08718-F6BD-451B-8931-D7A307E3A483}">
      <dsp:nvSpPr>
        <dsp:cNvPr id="0" name=""/>
        <dsp:cNvSpPr/>
      </dsp:nvSpPr>
      <dsp:spPr>
        <a:xfrm>
          <a:off x="3942583"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77153D6-491E-4469-8343-9780C52EC7ED}">
      <dsp:nvSpPr>
        <dsp:cNvPr id="0" name=""/>
        <dsp:cNvSpPr/>
      </dsp:nvSpPr>
      <dsp:spPr>
        <a:xfrm rot="17700000">
          <a:off x="4379704"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Submitted</a:t>
          </a:r>
        </a:p>
      </dsp:txBody>
      <dsp:txXfrm>
        <a:off x="4379704" y="484282"/>
        <a:ext cx="1542167" cy="743205"/>
      </dsp:txXfrm>
    </dsp:sp>
    <dsp:sp modelId="{FF3C7CBE-8D8F-4104-B793-C534D2956889}">
      <dsp:nvSpPr>
        <dsp:cNvPr id="0" name=""/>
        <dsp:cNvSpPr/>
      </dsp:nvSpPr>
      <dsp:spPr>
        <a:xfrm>
          <a:off x="5276697"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46E56E2-5DC8-4EC6-8147-4246C3CA1CDF}">
      <dsp:nvSpPr>
        <dsp:cNvPr id="0" name=""/>
        <dsp:cNvSpPr/>
      </dsp:nvSpPr>
      <dsp:spPr>
        <a:xfrm rot="17700000">
          <a:off x="5713818"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Accepted</a:t>
          </a:r>
        </a:p>
      </dsp:txBody>
      <dsp:txXfrm>
        <a:off x="5713818" y="484282"/>
        <a:ext cx="1542167" cy="743205"/>
      </dsp:txXfrm>
    </dsp:sp>
    <dsp:sp modelId="{3C9C8EE4-DB9F-4F4B-B11B-2757D3C866BB}">
      <dsp:nvSpPr>
        <dsp:cNvPr id="0" name=""/>
        <dsp:cNvSpPr/>
      </dsp:nvSpPr>
      <dsp:spPr>
        <a:xfrm>
          <a:off x="6610811"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A6C3D09-6A47-4494-A2A2-8C0653CEEBE9}">
      <dsp:nvSpPr>
        <dsp:cNvPr id="0" name=""/>
        <dsp:cNvSpPr/>
      </dsp:nvSpPr>
      <dsp:spPr>
        <a:xfrm rot="17700000">
          <a:off x="7047932"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Practices</a:t>
          </a:r>
        </a:p>
      </dsp:txBody>
      <dsp:txXfrm>
        <a:off x="7047932" y="484282"/>
        <a:ext cx="1542167" cy="743205"/>
      </dsp:txXfrm>
    </dsp:sp>
    <dsp:sp modelId="{909B5B3D-C532-4C21-AE1D-BBEDBF299837}">
      <dsp:nvSpPr>
        <dsp:cNvPr id="0" name=""/>
        <dsp:cNvSpPr/>
      </dsp:nvSpPr>
      <dsp:spPr>
        <a:xfrm>
          <a:off x="7944826" y="1793919"/>
          <a:ext cx="643934" cy="643934"/>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8EC1F46-64D7-4011-ABB3-8CEF71415D7A}">
      <dsp:nvSpPr>
        <dsp:cNvPr id="0" name=""/>
        <dsp:cNvSpPr/>
      </dsp:nvSpPr>
      <dsp:spPr>
        <a:xfrm rot="17700000">
          <a:off x="7182173" y="2690174"/>
          <a:ext cx="1334047" cy="64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Pasture and Hay Planting</a:t>
          </a:r>
        </a:p>
      </dsp:txBody>
      <dsp:txXfrm>
        <a:off x="7182173" y="2690174"/>
        <a:ext cx="1334047" cy="643227"/>
      </dsp:txXfrm>
    </dsp:sp>
    <dsp:sp modelId="{69372333-7A5D-4FB1-A99D-E2CCD02FE651}">
      <dsp:nvSpPr>
        <dsp:cNvPr id="0" name=""/>
        <dsp:cNvSpPr/>
      </dsp:nvSpPr>
      <dsp:spPr>
        <a:xfrm rot="17700000">
          <a:off x="8017366" y="898370"/>
          <a:ext cx="1334047" cy="643227"/>
        </a:xfrm>
        <a:prstGeom prst="rect">
          <a:avLst/>
        </a:prstGeom>
        <a:noFill/>
        <a:ln>
          <a:noFill/>
        </a:ln>
        <a:effectLst/>
      </dsp:spPr>
      <dsp:style>
        <a:lnRef idx="0">
          <a:scrgbClr r="0" g="0" b="0"/>
        </a:lnRef>
        <a:fillRef idx="0">
          <a:scrgbClr r="0" g="0" b="0"/>
        </a:fillRef>
        <a:effectRef idx="0">
          <a:scrgbClr r="0" g="0" b="0"/>
        </a:effectRef>
        <a:fontRef idx="minor"/>
      </dsp:style>
    </dsp:sp>
    <dsp:sp modelId="{343239AE-9432-480C-8C7A-2E32B0E8B942}">
      <dsp:nvSpPr>
        <dsp:cNvPr id="0" name=""/>
        <dsp:cNvSpPr/>
      </dsp:nvSpPr>
      <dsp:spPr>
        <a:xfrm>
          <a:off x="8682106" y="1793919"/>
          <a:ext cx="643934" cy="643934"/>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BCB3FEA-96E4-45CD-A076-5516A14FF0EC}">
      <dsp:nvSpPr>
        <dsp:cNvPr id="0" name=""/>
        <dsp:cNvSpPr/>
      </dsp:nvSpPr>
      <dsp:spPr>
        <a:xfrm rot="17700000">
          <a:off x="7919453" y="2690174"/>
          <a:ext cx="1334047" cy="64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Nutrient Management</a:t>
          </a:r>
        </a:p>
      </dsp:txBody>
      <dsp:txXfrm>
        <a:off x="7919453" y="2690174"/>
        <a:ext cx="1334047" cy="643227"/>
      </dsp:txXfrm>
    </dsp:sp>
    <dsp:sp modelId="{11F2262E-D4C1-4424-A9E7-65DC146A00EA}">
      <dsp:nvSpPr>
        <dsp:cNvPr id="0" name=""/>
        <dsp:cNvSpPr/>
      </dsp:nvSpPr>
      <dsp:spPr>
        <a:xfrm rot="17700000">
          <a:off x="8754646" y="898370"/>
          <a:ext cx="1334047" cy="643227"/>
        </a:xfrm>
        <a:prstGeom prst="rect">
          <a:avLst/>
        </a:prstGeom>
        <a:noFill/>
        <a:ln>
          <a:noFill/>
        </a:ln>
        <a:effectLst/>
      </dsp:spPr>
      <dsp:style>
        <a:lnRef idx="0">
          <a:scrgbClr r="0" g="0" b="0"/>
        </a:lnRef>
        <a:fillRef idx="0">
          <a:scrgbClr r="0" g="0" b="0"/>
        </a:fillRef>
        <a:effectRef idx="0">
          <a:scrgbClr r="0" g="0" b="0"/>
        </a:effectRef>
        <a:fontRef idx="minor"/>
      </dsp:style>
    </dsp:sp>
    <dsp:sp modelId="{855DC603-3713-40B4-B394-A9DFC6ACB656}">
      <dsp:nvSpPr>
        <dsp:cNvPr id="0" name=""/>
        <dsp:cNvSpPr/>
      </dsp:nvSpPr>
      <dsp:spPr>
        <a:xfrm>
          <a:off x="9419386" y="1793919"/>
          <a:ext cx="643934" cy="643934"/>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E800E0D-9BB9-492A-8661-66A466B186DD}">
      <dsp:nvSpPr>
        <dsp:cNvPr id="0" name=""/>
        <dsp:cNvSpPr/>
      </dsp:nvSpPr>
      <dsp:spPr>
        <a:xfrm rot="17700000">
          <a:off x="8656733" y="2690174"/>
          <a:ext cx="1334047" cy="64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Grazing Management</a:t>
          </a:r>
        </a:p>
      </dsp:txBody>
      <dsp:txXfrm>
        <a:off x="8656733" y="2690174"/>
        <a:ext cx="1334047" cy="643227"/>
      </dsp:txXfrm>
    </dsp:sp>
    <dsp:sp modelId="{140477AE-50F8-4C65-9C23-1FCD5F765056}">
      <dsp:nvSpPr>
        <dsp:cNvPr id="0" name=""/>
        <dsp:cNvSpPr/>
      </dsp:nvSpPr>
      <dsp:spPr>
        <a:xfrm rot="17700000">
          <a:off x="9491926" y="898370"/>
          <a:ext cx="1334047" cy="643227"/>
        </a:xfrm>
        <a:prstGeom prst="rect">
          <a:avLst/>
        </a:prstGeom>
        <a:noFill/>
        <a:ln>
          <a:noFill/>
        </a:ln>
        <a:effectLst/>
      </dsp:spPr>
      <dsp:style>
        <a:lnRef idx="0">
          <a:scrgbClr r="0" g="0" b="0"/>
        </a:lnRef>
        <a:fillRef idx="0">
          <a:scrgbClr r="0" g="0" b="0"/>
        </a:fillRef>
        <a:effectRef idx="0">
          <a:scrgbClr r="0" g="0" b="0"/>
        </a:effectRef>
        <a:fontRef idx="minor"/>
      </dsp:style>
    </dsp:sp>
    <dsp:sp modelId="{1B5013DF-59EB-44E5-9118-B3731DDC80DF}">
      <dsp:nvSpPr>
        <dsp:cNvPr id="0" name=""/>
        <dsp:cNvSpPr/>
      </dsp:nvSpPr>
      <dsp:spPr>
        <a:xfrm>
          <a:off x="10156765"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4B3BA24-0C94-44EC-9F7C-DE40013046E4}">
      <dsp:nvSpPr>
        <dsp:cNvPr id="0" name=""/>
        <dsp:cNvSpPr/>
      </dsp:nvSpPr>
      <dsp:spPr>
        <a:xfrm rot="17700000">
          <a:off x="10593886"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 Worksheets</a:t>
          </a:r>
        </a:p>
      </dsp:txBody>
      <dsp:txXfrm>
        <a:off x="10593886" y="484282"/>
        <a:ext cx="1542167" cy="743205"/>
      </dsp:txXfrm>
    </dsp:sp>
    <dsp:sp modelId="{79668A34-8D07-4C28-BB5D-8454BE6E4BDF}">
      <dsp:nvSpPr>
        <dsp:cNvPr id="0" name=""/>
        <dsp:cNvSpPr/>
      </dsp:nvSpPr>
      <dsp:spPr>
        <a:xfrm>
          <a:off x="11490879" y="1495601"/>
          <a:ext cx="1240570" cy="1240570"/>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08C8A9B-91FD-4034-96CE-1DF7607A7824}">
      <dsp:nvSpPr>
        <dsp:cNvPr id="0" name=""/>
        <dsp:cNvSpPr/>
      </dsp:nvSpPr>
      <dsp:spPr>
        <a:xfrm rot="17700000">
          <a:off x="11928000"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Exit Surveys</a:t>
          </a:r>
        </a:p>
      </dsp:txBody>
      <dsp:txXfrm>
        <a:off x="11928000" y="484282"/>
        <a:ext cx="1542167" cy="7432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08718-F6BD-451B-8931-D7A307E3A483}">
      <dsp:nvSpPr>
        <dsp:cNvPr id="0" name=""/>
        <dsp:cNvSpPr/>
      </dsp:nvSpPr>
      <dsp:spPr>
        <a:xfrm>
          <a:off x="3942583"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77153D6-491E-4469-8343-9780C52EC7ED}">
      <dsp:nvSpPr>
        <dsp:cNvPr id="0" name=""/>
        <dsp:cNvSpPr/>
      </dsp:nvSpPr>
      <dsp:spPr>
        <a:xfrm rot="17700000">
          <a:off x="4379704"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Submitted</a:t>
          </a:r>
        </a:p>
      </dsp:txBody>
      <dsp:txXfrm>
        <a:off x="4379704" y="484282"/>
        <a:ext cx="1542167" cy="743205"/>
      </dsp:txXfrm>
    </dsp:sp>
    <dsp:sp modelId="{FF3C7CBE-8D8F-4104-B793-C534D2956889}">
      <dsp:nvSpPr>
        <dsp:cNvPr id="0" name=""/>
        <dsp:cNvSpPr/>
      </dsp:nvSpPr>
      <dsp:spPr>
        <a:xfrm>
          <a:off x="5276697"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46E56E2-5DC8-4EC6-8147-4246C3CA1CDF}">
      <dsp:nvSpPr>
        <dsp:cNvPr id="0" name=""/>
        <dsp:cNvSpPr/>
      </dsp:nvSpPr>
      <dsp:spPr>
        <a:xfrm rot="17700000">
          <a:off x="5713818"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Accepted</a:t>
          </a:r>
        </a:p>
      </dsp:txBody>
      <dsp:txXfrm>
        <a:off x="5713818" y="484282"/>
        <a:ext cx="1542167" cy="743205"/>
      </dsp:txXfrm>
    </dsp:sp>
    <dsp:sp modelId="{3C9C8EE4-DB9F-4F4B-B11B-2757D3C866BB}">
      <dsp:nvSpPr>
        <dsp:cNvPr id="0" name=""/>
        <dsp:cNvSpPr/>
      </dsp:nvSpPr>
      <dsp:spPr>
        <a:xfrm>
          <a:off x="6610811"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A6C3D09-6A47-4494-A2A2-8C0653CEEBE9}">
      <dsp:nvSpPr>
        <dsp:cNvPr id="0" name=""/>
        <dsp:cNvSpPr/>
      </dsp:nvSpPr>
      <dsp:spPr>
        <a:xfrm rot="17700000">
          <a:off x="7047932"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Practices</a:t>
          </a:r>
        </a:p>
      </dsp:txBody>
      <dsp:txXfrm>
        <a:off x="7047932" y="484282"/>
        <a:ext cx="1542167" cy="743205"/>
      </dsp:txXfrm>
    </dsp:sp>
    <dsp:sp modelId="{909B5B3D-C532-4C21-AE1D-BBEDBF299837}">
      <dsp:nvSpPr>
        <dsp:cNvPr id="0" name=""/>
        <dsp:cNvSpPr/>
      </dsp:nvSpPr>
      <dsp:spPr>
        <a:xfrm>
          <a:off x="7944826" y="1793919"/>
          <a:ext cx="643934" cy="643934"/>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8EC1F46-64D7-4011-ABB3-8CEF71415D7A}">
      <dsp:nvSpPr>
        <dsp:cNvPr id="0" name=""/>
        <dsp:cNvSpPr/>
      </dsp:nvSpPr>
      <dsp:spPr>
        <a:xfrm rot="17700000">
          <a:off x="7182173" y="2690174"/>
          <a:ext cx="1334047" cy="64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Pasture and Hay Planting</a:t>
          </a:r>
        </a:p>
      </dsp:txBody>
      <dsp:txXfrm>
        <a:off x="7182173" y="2690174"/>
        <a:ext cx="1334047" cy="643227"/>
      </dsp:txXfrm>
    </dsp:sp>
    <dsp:sp modelId="{69372333-7A5D-4FB1-A99D-E2CCD02FE651}">
      <dsp:nvSpPr>
        <dsp:cNvPr id="0" name=""/>
        <dsp:cNvSpPr/>
      </dsp:nvSpPr>
      <dsp:spPr>
        <a:xfrm rot="17700000">
          <a:off x="8017366" y="898370"/>
          <a:ext cx="1334047" cy="643227"/>
        </a:xfrm>
        <a:prstGeom prst="rect">
          <a:avLst/>
        </a:prstGeom>
        <a:noFill/>
        <a:ln>
          <a:noFill/>
        </a:ln>
        <a:effectLst/>
      </dsp:spPr>
      <dsp:style>
        <a:lnRef idx="0">
          <a:scrgbClr r="0" g="0" b="0"/>
        </a:lnRef>
        <a:fillRef idx="0">
          <a:scrgbClr r="0" g="0" b="0"/>
        </a:fillRef>
        <a:effectRef idx="0">
          <a:scrgbClr r="0" g="0" b="0"/>
        </a:effectRef>
        <a:fontRef idx="minor"/>
      </dsp:style>
    </dsp:sp>
    <dsp:sp modelId="{343239AE-9432-480C-8C7A-2E32B0E8B942}">
      <dsp:nvSpPr>
        <dsp:cNvPr id="0" name=""/>
        <dsp:cNvSpPr/>
      </dsp:nvSpPr>
      <dsp:spPr>
        <a:xfrm>
          <a:off x="8682106" y="1793919"/>
          <a:ext cx="643934" cy="643934"/>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BCB3FEA-96E4-45CD-A076-5516A14FF0EC}">
      <dsp:nvSpPr>
        <dsp:cNvPr id="0" name=""/>
        <dsp:cNvSpPr/>
      </dsp:nvSpPr>
      <dsp:spPr>
        <a:xfrm rot="17700000">
          <a:off x="7919453" y="2690174"/>
          <a:ext cx="1334047" cy="64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Nutrient Management</a:t>
          </a:r>
        </a:p>
      </dsp:txBody>
      <dsp:txXfrm>
        <a:off x="7919453" y="2690174"/>
        <a:ext cx="1334047" cy="643227"/>
      </dsp:txXfrm>
    </dsp:sp>
    <dsp:sp modelId="{11F2262E-D4C1-4424-A9E7-65DC146A00EA}">
      <dsp:nvSpPr>
        <dsp:cNvPr id="0" name=""/>
        <dsp:cNvSpPr/>
      </dsp:nvSpPr>
      <dsp:spPr>
        <a:xfrm rot="17700000">
          <a:off x="8754646" y="898370"/>
          <a:ext cx="1334047" cy="643227"/>
        </a:xfrm>
        <a:prstGeom prst="rect">
          <a:avLst/>
        </a:prstGeom>
        <a:noFill/>
        <a:ln>
          <a:noFill/>
        </a:ln>
        <a:effectLst/>
      </dsp:spPr>
      <dsp:style>
        <a:lnRef idx="0">
          <a:scrgbClr r="0" g="0" b="0"/>
        </a:lnRef>
        <a:fillRef idx="0">
          <a:scrgbClr r="0" g="0" b="0"/>
        </a:fillRef>
        <a:effectRef idx="0">
          <a:scrgbClr r="0" g="0" b="0"/>
        </a:effectRef>
        <a:fontRef idx="minor"/>
      </dsp:style>
    </dsp:sp>
    <dsp:sp modelId="{855DC603-3713-40B4-B394-A9DFC6ACB656}">
      <dsp:nvSpPr>
        <dsp:cNvPr id="0" name=""/>
        <dsp:cNvSpPr/>
      </dsp:nvSpPr>
      <dsp:spPr>
        <a:xfrm>
          <a:off x="9419386" y="1793919"/>
          <a:ext cx="643934" cy="643934"/>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E800E0D-9BB9-492A-8661-66A466B186DD}">
      <dsp:nvSpPr>
        <dsp:cNvPr id="0" name=""/>
        <dsp:cNvSpPr/>
      </dsp:nvSpPr>
      <dsp:spPr>
        <a:xfrm rot="17700000">
          <a:off x="8656733" y="2690174"/>
          <a:ext cx="1334047" cy="64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Grazing Management</a:t>
          </a:r>
        </a:p>
      </dsp:txBody>
      <dsp:txXfrm>
        <a:off x="8656733" y="2690174"/>
        <a:ext cx="1334047" cy="643227"/>
      </dsp:txXfrm>
    </dsp:sp>
    <dsp:sp modelId="{140477AE-50F8-4C65-9C23-1FCD5F765056}">
      <dsp:nvSpPr>
        <dsp:cNvPr id="0" name=""/>
        <dsp:cNvSpPr/>
      </dsp:nvSpPr>
      <dsp:spPr>
        <a:xfrm rot="17700000">
          <a:off x="9491926" y="898370"/>
          <a:ext cx="1334047" cy="643227"/>
        </a:xfrm>
        <a:prstGeom prst="rect">
          <a:avLst/>
        </a:prstGeom>
        <a:noFill/>
        <a:ln>
          <a:noFill/>
        </a:ln>
        <a:effectLst/>
      </dsp:spPr>
      <dsp:style>
        <a:lnRef idx="0">
          <a:scrgbClr r="0" g="0" b="0"/>
        </a:lnRef>
        <a:fillRef idx="0">
          <a:scrgbClr r="0" g="0" b="0"/>
        </a:fillRef>
        <a:effectRef idx="0">
          <a:scrgbClr r="0" g="0" b="0"/>
        </a:effectRef>
        <a:fontRef idx="minor"/>
      </dsp:style>
    </dsp:sp>
    <dsp:sp modelId="{1B5013DF-59EB-44E5-9118-B3731DDC80DF}">
      <dsp:nvSpPr>
        <dsp:cNvPr id="0" name=""/>
        <dsp:cNvSpPr/>
      </dsp:nvSpPr>
      <dsp:spPr>
        <a:xfrm>
          <a:off x="10156765"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4B3BA24-0C94-44EC-9F7C-DE40013046E4}">
      <dsp:nvSpPr>
        <dsp:cNvPr id="0" name=""/>
        <dsp:cNvSpPr/>
      </dsp:nvSpPr>
      <dsp:spPr>
        <a:xfrm rot="17700000">
          <a:off x="10593886"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 Worksheets</a:t>
          </a:r>
        </a:p>
      </dsp:txBody>
      <dsp:txXfrm>
        <a:off x="10593886" y="484282"/>
        <a:ext cx="1542167" cy="743205"/>
      </dsp:txXfrm>
    </dsp:sp>
    <dsp:sp modelId="{79668A34-8D07-4C28-BB5D-8454BE6E4BDF}">
      <dsp:nvSpPr>
        <dsp:cNvPr id="0" name=""/>
        <dsp:cNvSpPr/>
      </dsp:nvSpPr>
      <dsp:spPr>
        <a:xfrm>
          <a:off x="11490879"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08C8A9B-91FD-4034-96CE-1DF7607A7824}">
      <dsp:nvSpPr>
        <dsp:cNvPr id="0" name=""/>
        <dsp:cNvSpPr/>
      </dsp:nvSpPr>
      <dsp:spPr>
        <a:xfrm rot="17700000">
          <a:off x="11928000"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Exit Surveys</a:t>
          </a:r>
        </a:p>
      </dsp:txBody>
      <dsp:txXfrm>
        <a:off x="11928000" y="484282"/>
        <a:ext cx="1542167" cy="74320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08718-F6BD-451B-8931-D7A307E3A483}">
      <dsp:nvSpPr>
        <dsp:cNvPr id="0" name=""/>
        <dsp:cNvSpPr/>
      </dsp:nvSpPr>
      <dsp:spPr>
        <a:xfrm>
          <a:off x="7667" y="2881542"/>
          <a:ext cx="2277083" cy="2277083"/>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77153D6-491E-4469-8343-9780C52EC7ED}">
      <dsp:nvSpPr>
        <dsp:cNvPr id="0" name=""/>
        <dsp:cNvSpPr/>
      </dsp:nvSpPr>
      <dsp:spPr>
        <a:xfrm rot="17700000">
          <a:off x="810009" y="1025253"/>
          <a:ext cx="2830668" cy="13641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80" tIns="0" rIns="0" bIns="0" numCol="1" spcCol="1270" anchor="ctr" anchorCtr="0">
          <a:noAutofit/>
        </a:bodyPr>
        <a:lstStyle/>
        <a:p>
          <a:pPr marL="0" lvl="0" indent="0" algn="l" defTabSz="1422400">
            <a:lnSpc>
              <a:spcPct val="90000"/>
            </a:lnSpc>
            <a:spcBef>
              <a:spcPct val="0"/>
            </a:spcBef>
            <a:spcAft>
              <a:spcPct val="35000"/>
            </a:spcAft>
            <a:buNone/>
          </a:pPr>
          <a:r>
            <a:rPr lang="en-US" sz="3200" kern="1200"/>
            <a:t>Application Submitted</a:t>
          </a:r>
        </a:p>
      </dsp:txBody>
      <dsp:txXfrm>
        <a:off x="810009" y="1025253"/>
        <a:ext cx="2830668" cy="1364163"/>
      </dsp:txXfrm>
    </dsp:sp>
    <dsp:sp modelId="{FF3C7CBE-8D8F-4104-B793-C534D2956889}">
      <dsp:nvSpPr>
        <dsp:cNvPr id="0" name=""/>
        <dsp:cNvSpPr/>
      </dsp:nvSpPr>
      <dsp:spPr>
        <a:xfrm>
          <a:off x="2456451" y="2881542"/>
          <a:ext cx="2277083" cy="2277083"/>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46E56E2-5DC8-4EC6-8147-4246C3CA1CDF}">
      <dsp:nvSpPr>
        <dsp:cNvPr id="0" name=""/>
        <dsp:cNvSpPr/>
      </dsp:nvSpPr>
      <dsp:spPr>
        <a:xfrm rot="17700000">
          <a:off x="3258792" y="1025253"/>
          <a:ext cx="2830668" cy="13641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80" tIns="0" rIns="0" bIns="0" numCol="1" spcCol="1270" anchor="ctr" anchorCtr="0">
          <a:noAutofit/>
        </a:bodyPr>
        <a:lstStyle/>
        <a:p>
          <a:pPr marL="0" lvl="0" indent="0" algn="l" defTabSz="1422400">
            <a:lnSpc>
              <a:spcPct val="90000"/>
            </a:lnSpc>
            <a:spcBef>
              <a:spcPct val="0"/>
            </a:spcBef>
            <a:spcAft>
              <a:spcPct val="35000"/>
            </a:spcAft>
            <a:buNone/>
          </a:pPr>
          <a:r>
            <a:rPr lang="en-US" sz="3200" kern="1200"/>
            <a:t>Application Accepted</a:t>
          </a:r>
        </a:p>
      </dsp:txBody>
      <dsp:txXfrm>
        <a:off x="3258792" y="1025253"/>
        <a:ext cx="2830668" cy="1364163"/>
      </dsp:txXfrm>
    </dsp:sp>
    <dsp:sp modelId="{3C9C8EE4-DB9F-4F4B-B11B-2757D3C866BB}">
      <dsp:nvSpPr>
        <dsp:cNvPr id="0" name=""/>
        <dsp:cNvSpPr/>
      </dsp:nvSpPr>
      <dsp:spPr>
        <a:xfrm>
          <a:off x="4905234" y="2881542"/>
          <a:ext cx="2277083" cy="2277083"/>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A6C3D09-6A47-4494-A2A2-8C0653CEEBE9}">
      <dsp:nvSpPr>
        <dsp:cNvPr id="0" name=""/>
        <dsp:cNvSpPr/>
      </dsp:nvSpPr>
      <dsp:spPr>
        <a:xfrm rot="17700000">
          <a:off x="5707576" y="1025253"/>
          <a:ext cx="2830668" cy="13641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80" tIns="0" rIns="0" bIns="0" numCol="1" spcCol="1270" anchor="ctr" anchorCtr="0">
          <a:noAutofit/>
        </a:bodyPr>
        <a:lstStyle/>
        <a:p>
          <a:pPr marL="0" lvl="0" indent="0" algn="l" defTabSz="1422400">
            <a:lnSpc>
              <a:spcPct val="90000"/>
            </a:lnSpc>
            <a:spcBef>
              <a:spcPct val="0"/>
            </a:spcBef>
            <a:spcAft>
              <a:spcPct val="35000"/>
            </a:spcAft>
            <a:buNone/>
          </a:pPr>
          <a:r>
            <a:rPr lang="en-US" sz="3200" kern="1200"/>
            <a:t>Complete 3 Practices</a:t>
          </a:r>
        </a:p>
      </dsp:txBody>
      <dsp:txXfrm>
        <a:off x="5707576" y="1025253"/>
        <a:ext cx="2830668" cy="1364163"/>
      </dsp:txXfrm>
    </dsp:sp>
    <dsp:sp modelId="{909B5B3D-C532-4C21-AE1D-BBEDBF299837}">
      <dsp:nvSpPr>
        <dsp:cNvPr id="0" name=""/>
        <dsp:cNvSpPr/>
      </dsp:nvSpPr>
      <dsp:spPr>
        <a:xfrm>
          <a:off x="7353836" y="3429108"/>
          <a:ext cx="1181950" cy="1181950"/>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8EC1F46-64D7-4011-ABB3-8CEF71415D7A}">
      <dsp:nvSpPr>
        <dsp:cNvPr id="0" name=""/>
        <dsp:cNvSpPr/>
      </dsp:nvSpPr>
      <dsp:spPr>
        <a:xfrm rot="17700000">
          <a:off x="5953977" y="5074197"/>
          <a:ext cx="2448661" cy="1180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1280" bIns="0" numCol="1" spcCol="1270" anchor="ctr" anchorCtr="0">
          <a:noAutofit/>
        </a:bodyPr>
        <a:lstStyle/>
        <a:p>
          <a:pPr marL="0" lvl="0" indent="0" algn="r" defTabSz="1422400">
            <a:lnSpc>
              <a:spcPct val="90000"/>
            </a:lnSpc>
            <a:spcBef>
              <a:spcPct val="0"/>
            </a:spcBef>
            <a:spcAft>
              <a:spcPct val="35000"/>
            </a:spcAft>
            <a:buNone/>
          </a:pPr>
          <a:r>
            <a:rPr lang="en-US" sz="3200" kern="1200"/>
            <a:t>Pasture and Hay Planting</a:t>
          </a:r>
        </a:p>
      </dsp:txBody>
      <dsp:txXfrm>
        <a:off x="5953977" y="5074197"/>
        <a:ext cx="2448661" cy="1180652"/>
      </dsp:txXfrm>
    </dsp:sp>
    <dsp:sp modelId="{69372333-7A5D-4FB1-A99D-E2CCD02FE651}">
      <dsp:nvSpPr>
        <dsp:cNvPr id="0" name=""/>
        <dsp:cNvSpPr/>
      </dsp:nvSpPr>
      <dsp:spPr>
        <a:xfrm rot="17700000">
          <a:off x="7486985" y="1785318"/>
          <a:ext cx="2448661" cy="1180652"/>
        </a:xfrm>
        <a:prstGeom prst="rect">
          <a:avLst/>
        </a:prstGeom>
        <a:noFill/>
        <a:ln>
          <a:noFill/>
        </a:ln>
        <a:effectLst/>
      </dsp:spPr>
      <dsp:style>
        <a:lnRef idx="0">
          <a:scrgbClr r="0" g="0" b="0"/>
        </a:lnRef>
        <a:fillRef idx="0">
          <a:scrgbClr r="0" g="0" b="0"/>
        </a:fillRef>
        <a:effectRef idx="0">
          <a:scrgbClr r="0" g="0" b="0"/>
        </a:effectRef>
        <a:fontRef idx="minor"/>
      </dsp:style>
    </dsp:sp>
    <dsp:sp modelId="{343239AE-9432-480C-8C7A-2E32B0E8B942}">
      <dsp:nvSpPr>
        <dsp:cNvPr id="0" name=""/>
        <dsp:cNvSpPr/>
      </dsp:nvSpPr>
      <dsp:spPr>
        <a:xfrm>
          <a:off x="8707123" y="3429108"/>
          <a:ext cx="1181950" cy="1181950"/>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BCB3FEA-96E4-45CD-A076-5516A14FF0EC}">
      <dsp:nvSpPr>
        <dsp:cNvPr id="0" name=""/>
        <dsp:cNvSpPr/>
      </dsp:nvSpPr>
      <dsp:spPr>
        <a:xfrm rot="17700000">
          <a:off x="7307264" y="5074197"/>
          <a:ext cx="2448661" cy="1180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1280" bIns="0" numCol="1" spcCol="1270" anchor="ctr" anchorCtr="0">
          <a:noAutofit/>
        </a:bodyPr>
        <a:lstStyle/>
        <a:p>
          <a:pPr marL="0" lvl="0" indent="0" algn="r" defTabSz="1422400">
            <a:lnSpc>
              <a:spcPct val="90000"/>
            </a:lnSpc>
            <a:spcBef>
              <a:spcPct val="0"/>
            </a:spcBef>
            <a:spcAft>
              <a:spcPct val="35000"/>
            </a:spcAft>
            <a:buNone/>
          </a:pPr>
          <a:r>
            <a:rPr lang="en-US" sz="3200" kern="1200"/>
            <a:t>Nutrient Management</a:t>
          </a:r>
        </a:p>
      </dsp:txBody>
      <dsp:txXfrm>
        <a:off x="7307264" y="5074197"/>
        <a:ext cx="2448661" cy="1180652"/>
      </dsp:txXfrm>
    </dsp:sp>
    <dsp:sp modelId="{11F2262E-D4C1-4424-A9E7-65DC146A00EA}">
      <dsp:nvSpPr>
        <dsp:cNvPr id="0" name=""/>
        <dsp:cNvSpPr/>
      </dsp:nvSpPr>
      <dsp:spPr>
        <a:xfrm rot="17700000">
          <a:off x="8840271" y="1785318"/>
          <a:ext cx="2448661" cy="1180652"/>
        </a:xfrm>
        <a:prstGeom prst="rect">
          <a:avLst/>
        </a:prstGeom>
        <a:noFill/>
        <a:ln>
          <a:noFill/>
        </a:ln>
        <a:effectLst/>
      </dsp:spPr>
      <dsp:style>
        <a:lnRef idx="0">
          <a:scrgbClr r="0" g="0" b="0"/>
        </a:lnRef>
        <a:fillRef idx="0">
          <a:scrgbClr r="0" g="0" b="0"/>
        </a:fillRef>
        <a:effectRef idx="0">
          <a:scrgbClr r="0" g="0" b="0"/>
        </a:effectRef>
        <a:fontRef idx="minor"/>
      </dsp:style>
    </dsp:sp>
    <dsp:sp modelId="{855DC603-3713-40B4-B394-A9DFC6ACB656}">
      <dsp:nvSpPr>
        <dsp:cNvPr id="0" name=""/>
        <dsp:cNvSpPr/>
      </dsp:nvSpPr>
      <dsp:spPr>
        <a:xfrm>
          <a:off x="10060410" y="3429108"/>
          <a:ext cx="1181950" cy="1181950"/>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E800E0D-9BB9-492A-8661-66A466B186DD}">
      <dsp:nvSpPr>
        <dsp:cNvPr id="0" name=""/>
        <dsp:cNvSpPr/>
      </dsp:nvSpPr>
      <dsp:spPr>
        <a:xfrm rot="17700000">
          <a:off x="8660551" y="5074197"/>
          <a:ext cx="2448661" cy="1180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1280" bIns="0" numCol="1" spcCol="1270" anchor="ctr" anchorCtr="0">
          <a:noAutofit/>
        </a:bodyPr>
        <a:lstStyle/>
        <a:p>
          <a:pPr marL="0" lvl="0" indent="0" algn="r" defTabSz="1422400">
            <a:lnSpc>
              <a:spcPct val="90000"/>
            </a:lnSpc>
            <a:spcBef>
              <a:spcPct val="0"/>
            </a:spcBef>
            <a:spcAft>
              <a:spcPct val="35000"/>
            </a:spcAft>
            <a:buNone/>
          </a:pPr>
          <a:r>
            <a:rPr lang="en-US" sz="3200" kern="1200"/>
            <a:t>Grazing Management</a:t>
          </a:r>
        </a:p>
      </dsp:txBody>
      <dsp:txXfrm>
        <a:off x="8660551" y="5074197"/>
        <a:ext cx="2448661" cy="1180652"/>
      </dsp:txXfrm>
    </dsp:sp>
    <dsp:sp modelId="{140477AE-50F8-4C65-9C23-1FCD5F765056}">
      <dsp:nvSpPr>
        <dsp:cNvPr id="0" name=""/>
        <dsp:cNvSpPr/>
      </dsp:nvSpPr>
      <dsp:spPr>
        <a:xfrm rot="17700000">
          <a:off x="10193558" y="1785318"/>
          <a:ext cx="2448661" cy="1180652"/>
        </a:xfrm>
        <a:prstGeom prst="rect">
          <a:avLst/>
        </a:prstGeom>
        <a:noFill/>
        <a:ln>
          <a:noFill/>
        </a:ln>
        <a:effectLst/>
      </dsp:spPr>
      <dsp:style>
        <a:lnRef idx="0">
          <a:scrgbClr r="0" g="0" b="0"/>
        </a:lnRef>
        <a:fillRef idx="0">
          <a:scrgbClr r="0" g="0" b="0"/>
        </a:fillRef>
        <a:effectRef idx="0">
          <a:scrgbClr r="0" g="0" b="0"/>
        </a:effectRef>
        <a:fontRef idx="minor"/>
      </dsp:style>
    </dsp:sp>
    <dsp:sp modelId="{1B5013DF-59EB-44E5-9118-B3731DDC80DF}">
      <dsp:nvSpPr>
        <dsp:cNvPr id="0" name=""/>
        <dsp:cNvSpPr/>
      </dsp:nvSpPr>
      <dsp:spPr>
        <a:xfrm>
          <a:off x="11413879" y="2881542"/>
          <a:ext cx="2277083" cy="2277083"/>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4B3BA24-0C94-44EC-9F7C-DE40013046E4}">
      <dsp:nvSpPr>
        <dsp:cNvPr id="0" name=""/>
        <dsp:cNvSpPr/>
      </dsp:nvSpPr>
      <dsp:spPr>
        <a:xfrm rot="17700000">
          <a:off x="12216220" y="1025253"/>
          <a:ext cx="2830668" cy="13641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80" tIns="0" rIns="0" bIns="0" numCol="1" spcCol="1270" anchor="ctr" anchorCtr="0">
          <a:noAutofit/>
        </a:bodyPr>
        <a:lstStyle/>
        <a:p>
          <a:pPr marL="0" lvl="0" indent="0" algn="l" defTabSz="1422400">
            <a:lnSpc>
              <a:spcPct val="90000"/>
            </a:lnSpc>
            <a:spcBef>
              <a:spcPct val="0"/>
            </a:spcBef>
            <a:spcAft>
              <a:spcPct val="35000"/>
            </a:spcAft>
            <a:buNone/>
          </a:pPr>
          <a:r>
            <a:rPr lang="en-US" sz="3200" kern="1200"/>
            <a:t>Complete 3 Practice Worksheets</a:t>
          </a:r>
        </a:p>
      </dsp:txBody>
      <dsp:txXfrm>
        <a:off x="12216220" y="1025253"/>
        <a:ext cx="2830668" cy="1364163"/>
      </dsp:txXfrm>
    </dsp:sp>
    <dsp:sp modelId="{79668A34-8D07-4C28-BB5D-8454BE6E4BDF}">
      <dsp:nvSpPr>
        <dsp:cNvPr id="0" name=""/>
        <dsp:cNvSpPr/>
      </dsp:nvSpPr>
      <dsp:spPr>
        <a:xfrm>
          <a:off x="13862662" y="2881542"/>
          <a:ext cx="2277083" cy="2277083"/>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08C8A9B-91FD-4034-96CE-1DF7607A7824}">
      <dsp:nvSpPr>
        <dsp:cNvPr id="0" name=""/>
        <dsp:cNvSpPr/>
      </dsp:nvSpPr>
      <dsp:spPr>
        <a:xfrm rot="17700000">
          <a:off x="14665004" y="1025253"/>
          <a:ext cx="2830668" cy="13641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80" tIns="0" rIns="0" bIns="0" numCol="1" spcCol="1270" anchor="ctr" anchorCtr="0">
          <a:noAutofit/>
        </a:bodyPr>
        <a:lstStyle/>
        <a:p>
          <a:pPr marL="0" lvl="0" indent="0" algn="l" defTabSz="1422400">
            <a:lnSpc>
              <a:spcPct val="90000"/>
            </a:lnSpc>
            <a:spcBef>
              <a:spcPct val="0"/>
            </a:spcBef>
            <a:spcAft>
              <a:spcPct val="35000"/>
            </a:spcAft>
            <a:buNone/>
          </a:pPr>
          <a:r>
            <a:rPr lang="en-US" sz="3200" kern="1200"/>
            <a:t>Complete Exit Surveys</a:t>
          </a:r>
        </a:p>
      </dsp:txBody>
      <dsp:txXfrm>
        <a:off x="14665004" y="1025253"/>
        <a:ext cx="2830668" cy="136416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08718-F6BD-451B-8931-D7A307E3A483}">
      <dsp:nvSpPr>
        <dsp:cNvPr id="0" name=""/>
        <dsp:cNvSpPr/>
      </dsp:nvSpPr>
      <dsp:spPr>
        <a:xfrm>
          <a:off x="3942583"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77153D6-491E-4469-8343-9780C52EC7ED}">
      <dsp:nvSpPr>
        <dsp:cNvPr id="0" name=""/>
        <dsp:cNvSpPr/>
      </dsp:nvSpPr>
      <dsp:spPr>
        <a:xfrm rot="17700000">
          <a:off x="4379704"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Submitted</a:t>
          </a:r>
        </a:p>
      </dsp:txBody>
      <dsp:txXfrm>
        <a:off x="4379704" y="484282"/>
        <a:ext cx="1542167" cy="743205"/>
      </dsp:txXfrm>
    </dsp:sp>
    <dsp:sp modelId="{FF3C7CBE-8D8F-4104-B793-C534D2956889}">
      <dsp:nvSpPr>
        <dsp:cNvPr id="0" name=""/>
        <dsp:cNvSpPr/>
      </dsp:nvSpPr>
      <dsp:spPr>
        <a:xfrm>
          <a:off x="5276697"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46E56E2-5DC8-4EC6-8147-4246C3CA1CDF}">
      <dsp:nvSpPr>
        <dsp:cNvPr id="0" name=""/>
        <dsp:cNvSpPr/>
      </dsp:nvSpPr>
      <dsp:spPr>
        <a:xfrm rot="17700000">
          <a:off x="5713818"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Accepted</a:t>
          </a:r>
        </a:p>
      </dsp:txBody>
      <dsp:txXfrm>
        <a:off x="5713818" y="484282"/>
        <a:ext cx="1542167" cy="743205"/>
      </dsp:txXfrm>
    </dsp:sp>
    <dsp:sp modelId="{3C9C8EE4-DB9F-4F4B-B11B-2757D3C866BB}">
      <dsp:nvSpPr>
        <dsp:cNvPr id="0" name=""/>
        <dsp:cNvSpPr/>
      </dsp:nvSpPr>
      <dsp:spPr>
        <a:xfrm>
          <a:off x="6610811"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A6C3D09-6A47-4494-A2A2-8C0653CEEBE9}">
      <dsp:nvSpPr>
        <dsp:cNvPr id="0" name=""/>
        <dsp:cNvSpPr/>
      </dsp:nvSpPr>
      <dsp:spPr>
        <a:xfrm rot="17700000">
          <a:off x="7047932"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Practices</a:t>
          </a:r>
        </a:p>
      </dsp:txBody>
      <dsp:txXfrm>
        <a:off x="7047932" y="484282"/>
        <a:ext cx="1542167" cy="743205"/>
      </dsp:txXfrm>
    </dsp:sp>
    <dsp:sp modelId="{909B5B3D-C532-4C21-AE1D-BBEDBF299837}">
      <dsp:nvSpPr>
        <dsp:cNvPr id="0" name=""/>
        <dsp:cNvSpPr/>
      </dsp:nvSpPr>
      <dsp:spPr>
        <a:xfrm>
          <a:off x="7944826" y="1793919"/>
          <a:ext cx="643934" cy="643934"/>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8EC1F46-64D7-4011-ABB3-8CEF71415D7A}">
      <dsp:nvSpPr>
        <dsp:cNvPr id="0" name=""/>
        <dsp:cNvSpPr/>
      </dsp:nvSpPr>
      <dsp:spPr>
        <a:xfrm rot="17700000">
          <a:off x="7182173" y="2690174"/>
          <a:ext cx="1334047" cy="64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Pasture and Hay Planting</a:t>
          </a:r>
        </a:p>
      </dsp:txBody>
      <dsp:txXfrm>
        <a:off x="7182173" y="2690174"/>
        <a:ext cx="1334047" cy="643227"/>
      </dsp:txXfrm>
    </dsp:sp>
    <dsp:sp modelId="{69372333-7A5D-4FB1-A99D-E2CCD02FE651}">
      <dsp:nvSpPr>
        <dsp:cNvPr id="0" name=""/>
        <dsp:cNvSpPr/>
      </dsp:nvSpPr>
      <dsp:spPr>
        <a:xfrm rot="17700000">
          <a:off x="8017366" y="898370"/>
          <a:ext cx="1334047" cy="643227"/>
        </a:xfrm>
        <a:prstGeom prst="rect">
          <a:avLst/>
        </a:prstGeom>
        <a:noFill/>
        <a:ln>
          <a:noFill/>
        </a:ln>
        <a:effectLst/>
      </dsp:spPr>
      <dsp:style>
        <a:lnRef idx="0">
          <a:scrgbClr r="0" g="0" b="0"/>
        </a:lnRef>
        <a:fillRef idx="0">
          <a:scrgbClr r="0" g="0" b="0"/>
        </a:fillRef>
        <a:effectRef idx="0">
          <a:scrgbClr r="0" g="0" b="0"/>
        </a:effectRef>
        <a:fontRef idx="minor"/>
      </dsp:style>
    </dsp:sp>
    <dsp:sp modelId="{343239AE-9432-480C-8C7A-2E32B0E8B942}">
      <dsp:nvSpPr>
        <dsp:cNvPr id="0" name=""/>
        <dsp:cNvSpPr/>
      </dsp:nvSpPr>
      <dsp:spPr>
        <a:xfrm>
          <a:off x="8682106" y="1793919"/>
          <a:ext cx="643934" cy="643934"/>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BCB3FEA-96E4-45CD-A076-5516A14FF0EC}">
      <dsp:nvSpPr>
        <dsp:cNvPr id="0" name=""/>
        <dsp:cNvSpPr/>
      </dsp:nvSpPr>
      <dsp:spPr>
        <a:xfrm rot="17700000">
          <a:off x="7919453" y="2690174"/>
          <a:ext cx="1334047" cy="64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Nutrient Management</a:t>
          </a:r>
        </a:p>
      </dsp:txBody>
      <dsp:txXfrm>
        <a:off x="7919453" y="2690174"/>
        <a:ext cx="1334047" cy="643227"/>
      </dsp:txXfrm>
    </dsp:sp>
    <dsp:sp modelId="{11F2262E-D4C1-4424-A9E7-65DC146A00EA}">
      <dsp:nvSpPr>
        <dsp:cNvPr id="0" name=""/>
        <dsp:cNvSpPr/>
      </dsp:nvSpPr>
      <dsp:spPr>
        <a:xfrm rot="17700000">
          <a:off x="8754646" y="898370"/>
          <a:ext cx="1334047" cy="643227"/>
        </a:xfrm>
        <a:prstGeom prst="rect">
          <a:avLst/>
        </a:prstGeom>
        <a:noFill/>
        <a:ln>
          <a:noFill/>
        </a:ln>
        <a:effectLst/>
      </dsp:spPr>
      <dsp:style>
        <a:lnRef idx="0">
          <a:scrgbClr r="0" g="0" b="0"/>
        </a:lnRef>
        <a:fillRef idx="0">
          <a:scrgbClr r="0" g="0" b="0"/>
        </a:fillRef>
        <a:effectRef idx="0">
          <a:scrgbClr r="0" g="0" b="0"/>
        </a:effectRef>
        <a:fontRef idx="minor"/>
      </dsp:style>
    </dsp:sp>
    <dsp:sp modelId="{855DC603-3713-40B4-B394-A9DFC6ACB656}">
      <dsp:nvSpPr>
        <dsp:cNvPr id="0" name=""/>
        <dsp:cNvSpPr/>
      </dsp:nvSpPr>
      <dsp:spPr>
        <a:xfrm>
          <a:off x="9419386" y="1793919"/>
          <a:ext cx="643934" cy="643934"/>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E800E0D-9BB9-492A-8661-66A466B186DD}">
      <dsp:nvSpPr>
        <dsp:cNvPr id="0" name=""/>
        <dsp:cNvSpPr/>
      </dsp:nvSpPr>
      <dsp:spPr>
        <a:xfrm rot="17700000">
          <a:off x="8656733" y="2690174"/>
          <a:ext cx="1334047" cy="64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Grazing Management</a:t>
          </a:r>
        </a:p>
      </dsp:txBody>
      <dsp:txXfrm>
        <a:off x="8656733" y="2690174"/>
        <a:ext cx="1334047" cy="643227"/>
      </dsp:txXfrm>
    </dsp:sp>
    <dsp:sp modelId="{140477AE-50F8-4C65-9C23-1FCD5F765056}">
      <dsp:nvSpPr>
        <dsp:cNvPr id="0" name=""/>
        <dsp:cNvSpPr/>
      </dsp:nvSpPr>
      <dsp:spPr>
        <a:xfrm rot="17700000">
          <a:off x="9491926" y="898370"/>
          <a:ext cx="1334047" cy="643227"/>
        </a:xfrm>
        <a:prstGeom prst="rect">
          <a:avLst/>
        </a:prstGeom>
        <a:noFill/>
        <a:ln>
          <a:noFill/>
        </a:ln>
        <a:effectLst/>
      </dsp:spPr>
      <dsp:style>
        <a:lnRef idx="0">
          <a:scrgbClr r="0" g="0" b="0"/>
        </a:lnRef>
        <a:fillRef idx="0">
          <a:scrgbClr r="0" g="0" b="0"/>
        </a:fillRef>
        <a:effectRef idx="0">
          <a:scrgbClr r="0" g="0" b="0"/>
        </a:effectRef>
        <a:fontRef idx="minor"/>
      </dsp:style>
    </dsp:sp>
    <dsp:sp modelId="{1B5013DF-59EB-44E5-9118-B3731DDC80DF}">
      <dsp:nvSpPr>
        <dsp:cNvPr id="0" name=""/>
        <dsp:cNvSpPr/>
      </dsp:nvSpPr>
      <dsp:spPr>
        <a:xfrm>
          <a:off x="10156765"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4B3BA24-0C94-44EC-9F7C-DE40013046E4}">
      <dsp:nvSpPr>
        <dsp:cNvPr id="0" name=""/>
        <dsp:cNvSpPr/>
      </dsp:nvSpPr>
      <dsp:spPr>
        <a:xfrm rot="17700000">
          <a:off x="10593886"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 Worksheets</a:t>
          </a:r>
        </a:p>
      </dsp:txBody>
      <dsp:txXfrm>
        <a:off x="10593886" y="484282"/>
        <a:ext cx="1542167" cy="743205"/>
      </dsp:txXfrm>
    </dsp:sp>
    <dsp:sp modelId="{79668A34-8D07-4C28-BB5D-8454BE6E4BDF}">
      <dsp:nvSpPr>
        <dsp:cNvPr id="0" name=""/>
        <dsp:cNvSpPr/>
      </dsp:nvSpPr>
      <dsp:spPr>
        <a:xfrm>
          <a:off x="11490879"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08C8A9B-91FD-4034-96CE-1DF7607A7824}">
      <dsp:nvSpPr>
        <dsp:cNvPr id="0" name=""/>
        <dsp:cNvSpPr/>
      </dsp:nvSpPr>
      <dsp:spPr>
        <a:xfrm rot="17700000">
          <a:off x="11928000"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Exit Surveys</a:t>
          </a:r>
        </a:p>
      </dsp:txBody>
      <dsp:txXfrm>
        <a:off x="11928000" y="484282"/>
        <a:ext cx="1542167" cy="743205"/>
      </dsp:txXfrm>
    </dsp:sp>
  </dsp:spTree>
</dsp:drawing>
</file>

<file path=ppt/diagrams/layout1.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 type="timeline" pri="104"/>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 type="timeline" pri="104"/>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 type="timeline" pri="104"/>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 type="timeline" pri="104"/>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 type="timeline" pri="104"/>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 type="timeline" pri="104"/>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 type="timeline" pri="104"/>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 type="timeline" pri="104"/>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 type="timeline" pri="104"/>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5">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6">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7">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8">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9">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1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19:38:14.125"/>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19:38:18.492"/>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19:38:21.090"/>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19:38:14.125"/>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19:38:18.492"/>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19:38:21.090"/>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94C335-9347-3743-95CF-E44D31132531}"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C55FD-1E6B-4D47-90D3-471D409665B8}" type="slidenum">
              <a:rPr lang="en-US" smtClean="0"/>
              <a:t>‹#›</a:t>
            </a:fld>
            <a:endParaRPr lang="en-US"/>
          </a:p>
        </p:txBody>
      </p:sp>
    </p:spTree>
    <p:extLst>
      <p:ext uri="{BB962C8B-B14F-4D97-AF65-F5344CB8AC3E}">
        <p14:creationId xmlns:p14="http://schemas.microsoft.com/office/powerpoint/2010/main" val="482472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REBEKAH</a:t>
            </a:r>
          </a:p>
          <a:p>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_______________________________________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APPRECIATE ALL OF YOU FROM VIRGRINIA COOPERATIVE EXTENSION AND THE SOIL AND WATER CONSERVATION DISTRICTS FOR JOINING US TODAY</a:t>
            </a:r>
          </a:p>
          <a:p>
            <a:br>
              <a:rPr lang="en-US" sz="1200"/>
            </a:br>
            <a:r>
              <a:rPr lang="en-US" sz="1200"/>
              <a:t>WE HOPE THIS WEBINAR TODAY PROVIDES YOU WITH THE INFORMATION YOU NEED TO HELP PROMOTE THE PROGRAM AND OFFER WHATEVER LEVEL OF ASSISTANCE YOU ARE INTERESTED IN PROVIDING TO YOUR CONSTITUENTS.  THAT ASSISTANCE CAN BE A SIMPLE SHARE ON A LISTSERV OR SOCIAL MEDIA, A CONVERSATION WITH AN INDIVIDUAL OR GROUP OF PRODUCERS, HELPING SOMEONE WITH THE APPLICATION PROCESS, WORKING ON A PRACTICE WORKSHEET OR FPC, HELPING COLLECT A BIOMASS SAMPLE.  OR IT CAN SIMPLY BE FORWARDING QUESTIONS TO MY TEAM.  HOWEVER YOU CHOOSE TO BE ENGAGED IS WELCOME AND APPRECIATED.</a:t>
            </a:r>
          </a:p>
        </p:txBody>
      </p:sp>
      <p:sp>
        <p:nvSpPr>
          <p:cNvPr id="4" name="Slide Number Placeholder 3"/>
          <p:cNvSpPr>
            <a:spLocks noGrp="1"/>
          </p:cNvSpPr>
          <p:nvPr>
            <p:ph type="sldNum" sz="quarter" idx="5"/>
          </p:nvPr>
        </p:nvSpPr>
        <p:spPr/>
        <p:txBody>
          <a:bodyPr/>
          <a:lstStyle/>
          <a:p>
            <a:fld id="{DA8C55FD-1E6B-4D47-90D3-471D409665B8}" type="slidenum">
              <a:rPr lang="en-US" smtClean="0"/>
              <a:t>1</a:t>
            </a:fld>
            <a:endParaRPr lang="en-US"/>
          </a:p>
        </p:txBody>
      </p:sp>
    </p:spTree>
    <p:extLst>
      <p:ext uri="{BB962C8B-B14F-4D97-AF65-F5344CB8AC3E}">
        <p14:creationId xmlns:p14="http://schemas.microsoft.com/office/powerpoint/2010/main" val="3036991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6ACC0-4375-B8DC-B098-7518792812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ECF0A-1098-DE71-EFA2-7D4C66832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7C1C59-5448-44FF-7511-FAA28B8FDB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REBEKAH</a:t>
            </a:r>
            <a:br>
              <a:rPr lang="en-US" sz="1200" kern="1200">
                <a:solidFill>
                  <a:schemeClr val="tx1"/>
                </a:solidFill>
                <a:effectLst/>
                <a:latin typeface="+mn-lt"/>
                <a:ea typeface="+mn-ea"/>
                <a:cs typeface="+mn-cs"/>
              </a:rPr>
            </a:br>
            <a:r>
              <a:rPr lang="en-US" sz="1200" kern="1200">
                <a:solidFill>
                  <a:schemeClr val="tx1"/>
                </a:solidFill>
                <a:effectLst/>
                <a:latin typeface="+mn-lt"/>
                <a:ea typeface="+mn-ea"/>
                <a:cs typeface="+mn-cs"/>
              </a:rPr>
              <a:t>Please raise your zoom hand or on camera raise your hand if you are in PRS, then if you are only in single practice 512, and then if you don’t know (please reach out to use after this if you are in the last group so we can help you). </a:t>
            </a:r>
            <a:endParaRPr lang="en-US"/>
          </a:p>
        </p:txBody>
      </p:sp>
      <p:sp>
        <p:nvSpPr>
          <p:cNvPr id="4" name="Slide Number Placeholder 3">
            <a:extLst>
              <a:ext uri="{FF2B5EF4-FFF2-40B4-BE49-F238E27FC236}">
                <a16:creationId xmlns:a16="http://schemas.microsoft.com/office/drawing/2014/main" id="{A40948DC-70C9-0016-6389-2CCB081FF5ED}"/>
              </a:ext>
            </a:extLst>
          </p:cNvPr>
          <p:cNvSpPr>
            <a:spLocks noGrp="1"/>
          </p:cNvSpPr>
          <p:nvPr>
            <p:ph type="sldNum" sz="quarter" idx="5"/>
          </p:nvPr>
        </p:nvSpPr>
        <p:spPr/>
        <p:txBody>
          <a:bodyPr/>
          <a:lstStyle/>
          <a:p>
            <a:fld id="{DA8C55FD-1E6B-4D47-90D3-471D409665B8}" type="slidenum">
              <a:rPr lang="en-US" smtClean="0"/>
              <a:t>2</a:t>
            </a:fld>
            <a:endParaRPr lang="en-US"/>
          </a:p>
        </p:txBody>
      </p:sp>
    </p:spTree>
    <p:extLst>
      <p:ext uri="{BB962C8B-B14F-4D97-AF65-F5344CB8AC3E}">
        <p14:creationId xmlns:p14="http://schemas.microsoft.com/office/powerpoint/2010/main" val="814741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REBEKAH</a:t>
            </a:r>
          </a:p>
        </p:txBody>
      </p:sp>
      <p:sp>
        <p:nvSpPr>
          <p:cNvPr id="4" name="Slide Number Placeholder 3"/>
          <p:cNvSpPr>
            <a:spLocks noGrp="1"/>
          </p:cNvSpPr>
          <p:nvPr>
            <p:ph type="sldNum" sz="quarter" idx="5"/>
          </p:nvPr>
        </p:nvSpPr>
        <p:spPr/>
        <p:txBody>
          <a:bodyPr/>
          <a:lstStyle/>
          <a:p>
            <a:fld id="{DA8C55FD-1E6B-4D47-90D3-471D409665B8}" type="slidenum">
              <a:rPr lang="en-US" smtClean="0"/>
              <a:t>3</a:t>
            </a:fld>
            <a:endParaRPr lang="en-US"/>
          </a:p>
        </p:txBody>
      </p:sp>
    </p:spTree>
    <p:extLst>
      <p:ext uri="{BB962C8B-B14F-4D97-AF65-F5344CB8AC3E}">
        <p14:creationId xmlns:p14="http://schemas.microsoft.com/office/powerpoint/2010/main" val="4088549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REBEKAH</a:t>
            </a:r>
          </a:p>
        </p:txBody>
      </p:sp>
      <p:sp>
        <p:nvSpPr>
          <p:cNvPr id="4" name="Slide Number Placeholder 3"/>
          <p:cNvSpPr>
            <a:spLocks noGrp="1"/>
          </p:cNvSpPr>
          <p:nvPr>
            <p:ph type="sldNum" sz="quarter" idx="5"/>
          </p:nvPr>
        </p:nvSpPr>
        <p:spPr/>
        <p:txBody>
          <a:bodyPr/>
          <a:lstStyle/>
          <a:p>
            <a:fld id="{DA8C55FD-1E6B-4D47-90D3-471D409665B8}" type="slidenum">
              <a:rPr lang="en-US" smtClean="0"/>
              <a:t>4</a:t>
            </a:fld>
            <a:endParaRPr lang="en-US"/>
          </a:p>
        </p:txBody>
      </p:sp>
    </p:spTree>
    <p:extLst>
      <p:ext uri="{BB962C8B-B14F-4D97-AF65-F5344CB8AC3E}">
        <p14:creationId xmlns:p14="http://schemas.microsoft.com/office/powerpoint/2010/main" val="3159471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REBEKAH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72B34-5AEC-4DE1-A4A3-61699244EF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5844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ROBIN</a:t>
            </a:r>
          </a:p>
        </p:txBody>
      </p:sp>
      <p:sp>
        <p:nvSpPr>
          <p:cNvPr id="4" name="Slide Number Placeholder 3"/>
          <p:cNvSpPr>
            <a:spLocks noGrp="1"/>
          </p:cNvSpPr>
          <p:nvPr>
            <p:ph type="sldNum" sz="quarter" idx="5"/>
          </p:nvPr>
        </p:nvSpPr>
        <p:spPr/>
        <p:txBody>
          <a:bodyPr/>
          <a:lstStyle/>
          <a:p>
            <a:fld id="{DA8C55FD-1E6B-4D47-90D3-471D409665B8}" type="slidenum">
              <a:rPr lang="en-US" smtClean="0"/>
              <a:t>6</a:t>
            </a:fld>
            <a:endParaRPr lang="en-US"/>
          </a:p>
        </p:txBody>
      </p:sp>
    </p:spTree>
    <p:extLst>
      <p:ext uri="{BB962C8B-B14F-4D97-AF65-F5344CB8AC3E}">
        <p14:creationId xmlns:p14="http://schemas.microsoft.com/office/powerpoint/2010/main" val="984639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ROBIN</a:t>
            </a:r>
          </a:p>
        </p:txBody>
      </p:sp>
      <p:sp>
        <p:nvSpPr>
          <p:cNvPr id="4" name="Slide Number Placeholder 3"/>
          <p:cNvSpPr>
            <a:spLocks noGrp="1"/>
          </p:cNvSpPr>
          <p:nvPr>
            <p:ph type="sldNum" sz="quarter" idx="5"/>
          </p:nvPr>
        </p:nvSpPr>
        <p:spPr/>
        <p:txBody>
          <a:bodyPr/>
          <a:lstStyle/>
          <a:p>
            <a:fld id="{DA8C55FD-1E6B-4D47-90D3-471D409665B8}" type="slidenum">
              <a:rPr lang="en-US" smtClean="0"/>
              <a:t>7</a:t>
            </a:fld>
            <a:endParaRPr lang="en-US"/>
          </a:p>
        </p:txBody>
      </p:sp>
    </p:spTree>
    <p:extLst>
      <p:ext uri="{BB962C8B-B14F-4D97-AF65-F5344CB8AC3E}">
        <p14:creationId xmlns:p14="http://schemas.microsoft.com/office/powerpoint/2010/main" val="3149120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ROBIN</a:t>
            </a:r>
          </a:p>
        </p:txBody>
      </p:sp>
      <p:sp>
        <p:nvSpPr>
          <p:cNvPr id="4" name="Slide Number Placeholder 3"/>
          <p:cNvSpPr>
            <a:spLocks noGrp="1"/>
          </p:cNvSpPr>
          <p:nvPr>
            <p:ph type="sldNum" sz="quarter" idx="5"/>
          </p:nvPr>
        </p:nvSpPr>
        <p:spPr/>
        <p:txBody>
          <a:bodyPr/>
          <a:lstStyle/>
          <a:p>
            <a:fld id="{DA8C55FD-1E6B-4D47-90D3-471D409665B8}" type="slidenum">
              <a:rPr lang="en-US" smtClean="0"/>
              <a:t>8</a:t>
            </a:fld>
            <a:endParaRPr lang="en-US"/>
          </a:p>
        </p:txBody>
      </p:sp>
    </p:spTree>
    <p:extLst>
      <p:ext uri="{BB962C8B-B14F-4D97-AF65-F5344CB8AC3E}">
        <p14:creationId xmlns:p14="http://schemas.microsoft.com/office/powerpoint/2010/main" val="1100694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ROBIN</a:t>
            </a:r>
          </a:p>
        </p:txBody>
      </p:sp>
      <p:sp>
        <p:nvSpPr>
          <p:cNvPr id="4" name="Slide Number Placeholder 3"/>
          <p:cNvSpPr>
            <a:spLocks noGrp="1"/>
          </p:cNvSpPr>
          <p:nvPr>
            <p:ph type="sldNum" sz="quarter" idx="5"/>
          </p:nvPr>
        </p:nvSpPr>
        <p:spPr/>
        <p:txBody>
          <a:bodyPr/>
          <a:lstStyle/>
          <a:p>
            <a:fld id="{DA8C55FD-1E6B-4D47-90D3-471D409665B8}" type="slidenum">
              <a:rPr lang="en-US" smtClean="0"/>
              <a:t>9</a:t>
            </a:fld>
            <a:endParaRPr lang="en-US"/>
          </a:p>
        </p:txBody>
      </p:sp>
    </p:spTree>
    <p:extLst>
      <p:ext uri="{BB962C8B-B14F-4D97-AF65-F5344CB8AC3E}">
        <p14:creationId xmlns:p14="http://schemas.microsoft.com/office/powerpoint/2010/main" val="2933009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ROBIN</a:t>
            </a:r>
          </a:p>
        </p:txBody>
      </p:sp>
      <p:sp>
        <p:nvSpPr>
          <p:cNvPr id="4" name="Slide Number Placeholder 3"/>
          <p:cNvSpPr>
            <a:spLocks noGrp="1"/>
          </p:cNvSpPr>
          <p:nvPr>
            <p:ph type="sldNum" sz="quarter" idx="5"/>
          </p:nvPr>
        </p:nvSpPr>
        <p:spPr/>
        <p:txBody>
          <a:bodyPr/>
          <a:lstStyle/>
          <a:p>
            <a:fld id="{DA8C55FD-1E6B-4D47-90D3-471D409665B8}" type="slidenum">
              <a:rPr lang="en-US" smtClean="0"/>
              <a:t>10</a:t>
            </a:fld>
            <a:endParaRPr lang="en-US"/>
          </a:p>
        </p:txBody>
      </p:sp>
    </p:spTree>
    <p:extLst>
      <p:ext uri="{BB962C8B-B14F-4D97-AF65-F5344CB8AC3E}">
        <p14:creationId xmlns:p14="http://schemas.microsoft.com/office/powerpoint/2010/main" val="1096127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REBEKAH</a:t>
            </a:r>
          </a:p>
        </p:txBody>
      </p:sp>
      <p:sp>
        <p:nvSpPr>
          <p:cNvPr id="4" name="Slide Number Placeholder 3"/>
          <p:cNvSpPr>
            <a:spLocks noGrp="1"/>
          </p:cNvSpPr>
          <p:nvPr>
            <p:ph type="sldNum" sz="quarter" idx="5"/>
          </p:nvPr>
        </p:nvSpPr>
        <p:spPr/>
        <p:txBody>
          <a:bodyPr/>
          <a:lstStyle/>
          <a:p>
            <a:fld id="{DA8C55FD-1E6B-4D47-90D3-471D409665B8}" type="slidenum">
              <a:rPr lang="en-US" smtClean="0"/>
              <a:t>11</a:t>
            </a:fld>
            <a:endParaRPr lang="en-US"/>
          </a:p>
        </p:txBody>
      </p:sp>
    </p:spTree>
    <p:extLst>
      <p:ext uri="{BB962C8B-B14F-4D97-AF65-F5344CB8AC3E}">
        <p14:creationId xmlns:p14="http://schemas.microsoft.com/office/powerpoint/2010/main" val="1967701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REBEKAH</a:t>
            </a:r>
          </a:p>
        </p:txBody>
      </p:sp>
      <p:sp>
        <p:nvSpPr>
          <p:cNvPr id="4" name="Slide Number Placeholder 3"/>
          <p:cNvSpPr>
            <a:spLocks noGrp="1"/>
          </p:cNvSpPr>
          <p:nvPr>
            <p:ph type="sldNum" sz="quarter" idx="5"/>
          </p:nvPr>
        </p:nvSpPr>
        <p:spPr/>
        <p:txBody>
          <a:bodyPr/>
          <a:lstStyle/>
          <a:p>
            <a:fld id="{DA8C55FD-1E6B-4D47-90D3-471D409665B8}" type="slidenum">
              <a:rPr lang="en-US" smtClean="0"/>
              <a:t>12</a:t>
            </a:fld>
            <a:endParaRPr lang="en-US"/>
          </a:p>
        </p:txBody>
      </p:sp>
    </p:spTree>
    <p:extLst>
      <p:ext uri="{BB962C8B-B14F-4D97-AF65-F5344CB8AC3E}">
        <p14:creationId xmlns:p14="http://schemas.microsoft.com/office/powerpoint/2010/main" val="2940934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ROBIN</a:t>
            </a:r>
          </a:p>
        </p:txBody>
      </p:sp>
      <p:sp>
        <p:nvSpPr>
          <p:cNvPr id="4" name="Slide Number Placeholder 3"/>
          <p:cNvSpPr>
            <a:spLocks noGrp="1"/>
          </p:cNvSpPr>
          <p:nvPr>
            <p:ph type="sldNum" sz="quarter" idx="5"/>
          </p:nvPr>
        </p:nvSpPr>
        <p:spPr/>
        <p:txBody>
          <a:bodyPr/>
          <a:lstStyle/>
          <a:p>
            <a:fld id="{DA8C55FD-1E6B-4D47-90D3-471D409665B8}" type="slidenum">
              <a:rPr lang="en-US" smtClean="0"/>
              <a:t>13</a:t>
            </a:fld>
            <a:endParaRPr lang="en-US"/>
          </a:p>
        </p:txBody>
      </p:sp>
    </p:spTree>
    <p:extLst>
      <p:ext uri="{BB962C8B-B14F-4D97-AF65-F5344CB8AC3E}">
        <p14:creationId xmlns:p14="http://schemas.microsoft.com/office/powerpoint/2010/main" val="1626933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ROBIN</a:t>
            </a:r>
          </a:p>
        </p:txBody>
      </p:sp>
      <p:sp>
        <p:nvSpPr>
          <p:cNvPr id="4" name="Slide Number Placeholder 3"/>
          <p:cNvSpPr>
            <a:spLocks noGrp="1"/>
          </p:cNvSpPr>
          <p:nvPr>
            <p:ph type="sldNum" sz="quarter" idx="5"/>
          </p:nvPr>
        </p:nvSpPr>
        <p:spPr/>
        <p:txBody>
          <a:bodyPr/>
          <a:lstStyle/>
          <a:p>
            <a:fld id="{DA8C55FD-1E6B-4D47-90D3-471D409665B8}" type="slidenum">
              <a:rPr lang="en-US" smtClean="0"/>
              <a:t>14</a:t>
            </a:fld>
            <a:endParaRPr lang="en-US"/>
          </a:p>
        </p:txBody>
      </p:sp>
    </p:spTree>
    <p:extLst>
      <p:ext uri="{BB962C8B-B14F-4D97-AF65-F5344CB8AC3E}">
        <p14:creationId xmlns:p14="http://schemas.microsoft.com/office/powerpoint/2010/main" val="2189431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 Questions: </a:t>
            </a:r>
          </a:p>
        </p:txBody>
      </p:sp>
      <p:sp>
        <p:nvSpPr>
          <p:cNvPr id="4" name="Slide Number Placeholder 3"/>
          <p:cNvSpPr>
            <a:spLocks noGrp="1"/>
          </p:cNvSpPr>
          <p:nvPr>
            <p:ph type="sldNum" sz="quarter" idx="5"/>
          </p:nvPr>
        </p:nvSpPr>
        <p:spPr/>
        <p:txBody>
          <a:bodyPr/>
          <a:lstStyle/>
          <a:p>
            <a:fld id="{DA8C55FD-1E6B-4D47-90D3-471D409665B8}" type="slidenum">
              <a:rPr lang="en-US" smtClean="0"/>
              <a:t>15</a:t>
            </a:fld>
            <a:endParaRPr lang="en-US"/>
          </a:p>
        </p:txBody>
      </p:sp>
    </p:spTree>
    <p:extLst>
      <p:ext uri="{BB962C8B-B14F-4D97-AF65-F5344CB8AC3E}">
        <p14:creationId xmlns:p14="http://schemas.microsoft.com/office/powerpoint/2010/main" val="4232786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2D22B-35FA-3DED-9AAD-CB874AFDD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ACD1E-C8B7-C38A-160F-15888FA473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8A13E5-A0C9-B181-A06D-05BF76E4FFC8}"/>
              </a:ext>
            </a:extLst>
          </p:cNvPr>
          <p:cNvSpPr>
            <a:spLocks noGrp="1"/>
          </p:cNvSpPr>
          <p:nvPr>
            <p:ph type="body" idx="1"/>
          </p:nvPr>
        </p:nvSpPr>
        <p:spPr/>
        <p:txBody>
          <a:bodyPr/>
          <a:lstStyle/>
          <a:p>
            <a:r>
              <a:rPr lang="en-US"/>
              <a:t>REBEKAH</a:t>
            </a:r>
          </a:p>
        </p:txBody>
      </p:sp>
      <p:sp>
        <p:nvSpPr>
          <p:cNvPr id="4" name="Slide Number Placeholder 3">
            <a:extLst>
              <a:ext uri="{FF2B5EF4-FFF2-40B4-BE49-F238E27FC236}">
                <a16:creationId xmlns:a16="http://schemas.microsoft.com/office/drawing/2014/main" id="{D458CDD9-7C40-C11B-2954-C07FF461E373}"/>
              </a:ext>
            </a:extLst>
          </p:cNvPr>
          <p:cNvSpPr>
            <a:spLocks noGrp="1"/>
          </p:cNvSpPr>
          <p:nvPr>
            <p:ph type="sldNum" sz="quarter" idx="5"/>
          </p:nvPr>
        </p:nvSpPr>
        <p:spPr/>
        <p:txBody>
          <a:bodyPr/>
          <a:lstStyle/>
          <a:p>
            <a:fld id="{DA8C55FD-1E6B-4D47-90D3-471D409665B8}" type="slidenum">
              <a:rPr lang="en-US" smtClean="0"/>
              <a:t>16</a:t>
            </a:fld>
            <a:endParaRPr lang="en-US"/>
          </a:p>
        </p:txBody>
      </p:sp>
    </p:spTree>
    <p:extLst>
      <p:ext uri="{BB962C8B-B14F-4D97-AF65-F5344CB8AC3E}">
        <p14:creationId xmlns:p14="http://schemas.microsoft.com/office/powerpoint/2010/main" val="2369090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REBEKAH</a:t>
            </a:r>
            <a:br>
              <a:rPr lang="en-US"/>
            </a:br>
            <a:br>
              <a:rPr lang="en-US"/>
            </a:br>
            <a:r>
              <a:rPr lang="en-US"/>
              <a:t>QR CODE – LINKS TO EVERYTHING OR VISIT ALLIANCEFORCSA.ORG/VIRGINIA DIRECTLY</a:t>
            </a:r>
          </a:p>
          <a:p>
            <a:r>
              <a:rPr lang="en-US"/>
              <a:t>SIGN UP FOR NEWSLETTER</a:t>
            </a:r>
          </a:p>
          <a:p>
            <a:r>
              <a:rPr lang="en-US"/>
              <a:t>OPEN UP FOR QUESTIONS</a:t>
            </a:r>
          </a:p>
          <a:p>
            <a:r>
              <a:rPr lang="en-US"/>
              <a:t>STOP SHARING AND PRESENTORS TURN ON CAMERAS</a:t>
            </a:r>
          </a:p>
        </p:txBody>
      </p:sp>
      <p:sp>
        <p:nvSpPr>
          <p:cNvPr id="4" name="Slide Number Placeholder 3"/>
          <p:cNvSpPr>
            <a:spLocks noGrp="1"/>
          </p:cNvSpPr>
          <p:nvPr>
            <p:ph type="sldNum" sz="quarter" idx="5"/>
          </p:nvPr>
        </p:nvSpPr>
        <p:spPr/>
        <p:txBody>
          <a:bodyPr/>
          <a:lstStyle/>
          <a:p>
            <a:fld id="{DA8C55FD-1E6B-4D47-90D3-471D409665B8}" type="slidenum">
              <a:rPr lang="en-US" smtClean="0"/>
              <a:t>17</a:t>
            </a:fld>
            <a:endParaRPr lang="en-US"/>
          </a:p>
        </p:txBody>
      </p:sp>
    </p:spTree>
    <p:extLst>
      <p:ext uri="{BB962C8B-B14F-4D97-AF65-F5344CB8AC3E}">
        <p14:creationId xmlns:p14="http://schemas.microsoft.com/office/powerpoint/2010/main" val="3342201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5EE75-9711-F724-6CF2-BC407F5A0AAC}"/>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C0231E93-0A02-6F49-097F-BBB4C980D22A}"/>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683B9282-8D6B-D8F5-1081-C3F469816D84}"/>
              </a:ext>
            </a:extLst>
          </p:cNvPr>
          <p:cNvSpPr>
            <a:spLocks noGrp="1"/>
          </p:cNvSpPr>
          <p:nvPr>
            <p:ph type="dt" sz="half" idx="10"/>
          </p:nvPr>
        </p:nvSpPr>
        <p:spPr/>
        <p:txBody>
          <a:bodyPr/>
          <a:lstStyle/>
          <a:p>
            <a:fld id="{C18E807D-82F4-4CBA-9029-3EC3E8A5930E}" type="datetimeFigureOut">
              <a:rPr lang="en-US" smtClean="0"/>
              <a:t>9/21/2026</a:t>
            </a:fld>
            <a:endParaRPr lang="en-US"/>
          </a:p>
        </p:txBody>
      </p:sp>
      <p:sp>
        <p:nvSpPr>
          <p:cNvPr id="5" name="Footer Placeholder 4">
            <a:extLst>
              <a:ext uri="{FF2B5EF4-FFF2-40B4-BE49-F238E27FC236}">
                <a16:creationId xmlns:a16="http://schemas.microsoft.com/office/drawing/2014/main" id="{C41A97BA-A4B1-024F-184F-2F9C3B8C38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B1886F-C457-7E6D-B53A-211E0766BF0B}"/>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3404760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210D0-8AD6-BC95-C174-0BD5E8DA13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01BD0C-8AD0-F7EB-025A-17A7F56037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9B1A73-49D4-A2BA-2BF8-FE344347FA87}"/>
              </a:ext>
            </a:extLst>
          </p:cNvPr>
          <p:cNvSpPr>
            <a:spLocks noGrp="1"/>
          </p:cNvSpPr>
          <p:nvPr>
            <p:ph type="dt" sz="half" idx="10"/>
          </p:nvPr>
        </p:nvSpPr>
        <p:spPr/>
        <p:txBody>
          <a:bodyPr/>
          <a:lstStyle/>
          <a:p>
            <a:fld id="{C18E807D-82F4-4CBA-9029-3EC3E8A5930E}" type="datetimeFigureOut">
              <a:rPr lang="en-US" smtClean="0"/>
              <a:t>9/21/2026</a:t>
            </a:fld>
            <a:endParaRPr lang="en-US"/>
          </a:p>
        </p:txBody>
      </p:sp>
      <p:sp>
        <p:nvSpPr>
          <p:cNvPr id="5" name="Footer Placeholder 4">
            <a:extLst>
              <a:ext uri="{FF2B5EF4-FFF2-40B4-BE49-F238E27FC236}">
                <a16:creationId xmlns:a16="http://schemas.microsoft.com/office/drawing/2014/main" id="{EE1B18A5-ED0B-53A8-5C52-4F632DB7CF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5C8BFB-4E1A-1E88-6C85-38236A176A14}"/>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1984913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18FC8-A7E6-223D-8027-0C9E029191E9}"/>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545B3508-6CC0-0987-FAF5-7FD28127350E}"/>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E66434-E895-00B3-1763-2DEEF4319CEE}"/>
              </a:ext>
            </a:extLst>
          </p:cNvPr>
          <p:cNvSpPr>
            <a:spLocks noGrp="1"/>
          </p:cNvSpPr>
          <p:nvPr>
            <p:ph type="dt" sz="half" idx="10"/>
          </p:nvPr>
        </p:nvSpPr>
        <p:spPr/>
        <p:txBody>
          <a:bodyPr/>
          <a:lstStyle/>
          <a:p>
            <a:fld id="{C18E807D-82F4-4CBA-9029-3EC3E8A5930E}" type="datetimeFigureOut">
              <a:rPr lang="en-US" smtClean="0"/>
              <a:t>9/21/2026</a:t>
            </a:fld>
            <a:endParaRPr lang="en-US"/>
          </a:p>
        </p:txBody>
      </p:sp>
      <p:sp>
        <p:nvSpPr>
          <p:cNvPr id="5" name="Footer Placeholder 4">
            <a:extLst>
              <a:ext uri="{FF2B5EF4-FFF2-40B4-BE49-F238E27FC236}">
                <a16:creationId xmlns:a16="http://schemas.microsoft.com/office/drawing/2014/main" id="{0B3AEB19-3AE4-D698-B839-346AE0FEEA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A7D80-D957-76C2-2950-085640E0E76E}"/>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1446048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05822-CCB0-2B68-3E1D-32B48808E3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21F548-DD52-B051-69F1-0E66A1C4EC0A}"/>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8D2521-9FB2-A54B-0343-CCA9E7DD9FA2}"/>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6D3BE7-ED60-E0C9-5DA3-5D8BA4BCEDF5}"/>
              </a:ext>
            </a:extLst>
          </p:cNvPr>
          <p:cNvSpPr>
            <a:spLocks noGrp="1"/>
          </p:cNvSpPr>
          <p:nvPr>
            <p:ph type="dt" sz="half" idx="10"/>
          </p:nvPr>
        </p:nvSpPr>
        <p:spPr/>
        <p:txBody>
          <a:bodyPr/>
          <a:lstStyle/>
          <a:p>
            <a:fld id="{C18E807D-82F4-4CBA-9029-3EC3E8A5930E}" type="datetimeFigureOut">
              <a:rPr lang="en-US" smtClean="0"/>
              <a:t>9/21/2026</a:t>
            </a:fld>
            <a:endParaRPr lang="en-US"/>
          </a:p>
        </p:txBody>
      </p:sp>
      <p:sp>
        <p:nvSpPr>
          <p:cNvPr id="6" name="Footer Placeholder 5">
            <a:extLst>
              <a:ext uri="{FF2B5EF4-FFF2-40B4-BE49-F238E27FC236}">
                <a16:creationId xmlns:a16="http://schemas.microsoft.com/office/drawing/2014/main" id="{58B0A577-5EA7-0220-05C3-43A1610059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798587-0DB0-AD2A-ED45-A756FA4F3A64}"/>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3106767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F2CF8-B5D9-1B09-AAAD-7D0A8832D971}"/>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A1BFB7-337B-44D2-BF8C-4AD861776512}"/>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1E88C756-4EFB-5CAE-C868-260A03E36CF3}"/>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74522F-1AD4-9742-1B7E-85B37DD467EC}"/>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032B4D5E-A1BC-DA6F-F4F0-3C5131E3C721}"/>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95902C-C187-AF26-FB8F-12C15E263359}"/>
              </a:ext>
            </a:extLst>
          </p:cNvPr>
          <p:cNvSpPr>
            <a:spLocks noGrp="1"/>
          </p:cNvSpPr>
          <p:nvPr>
            <p:ph type="dt" sz="half" idx="10"/>
          </p:nvPr>
        </p:nvSpPr>
        <p:spPr/>
        <p:txBody>
          <a:bodyPr/>
          <a:lstStyle/>
          <a:p>
            <a:fld id="{C18E807D-82F4-4CBA-9029-3EC3E8A5930E}" type="datetimeFigureOut">
              <a:rPr lang="en-US" smtClean="0"/>
              <a:t>9/21/2026</a:t>
            </a:fld>
            <a:endParaRPr lang="en-US"/>
          </a:p>
        </p:txBody>
      </p:sp>
      <p:sp>
        <p:nvSpPr>
          <p:cNvPr id="8" name="Footer Placeholder 7">
            <a:extLst>
              <a:ext uri="{FF2B5EF4-FFF2-40B4-BE49-F238E27FC236}">
                <a16:creationId xmlns:a16="http://schemas.microsoft.com/office/drawing/2014/main" id="{552467E0-C0B2-5B9C-1FFC-55DA2B4F98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451F63-3036-C2C2-3201-BBDE91C78FB8}"/>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1603562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C720A-C466-F6D7-BE72-F1B8089811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F86779-BB1C-7F80-8151-8580BE1510A1}"/>
              </a:ext>
            </a:extLst>
          </p:cNvPr>
          <p:cNvSpPr>
            <a:spLocks noGrp="1"/>
          </p:cNvSpPr>
          <p:nvPr>
            <p:ph type="dt" sz="half" idx="10"/>
          </p:nvPr>
        </p:nvSpPr>
        <p:spPr/>
        <p:txBody>
          <a:bodyPr/>
          <a:lstStyle/>
          <a:p>
            <a:fld id="{C18E807D-82F4-4CBA-9029-3EC3E8A5930E}" type="datetimeFigureOut">
              <a:rPr lang="en-US" smtClean="0"/>
              <a:t>9/21/2026</a:t>
            </a:fld>
            <a:endParaRPr lang="en-US"/>
          </a:p>
        </p:txBody>
      </p:sp>
      <p:sp>
        <p:nvSpPr>
          <p:cNvPr id="4" name="Footer Placeholder 3">
            <a:extLst>
              <a:ext uri="{FF2B5EF4-FFF2-40B4-BE49-F238E27FC236}">
                <a16:creationId xmlns:a16="http://schemas.microsoft.com/office/drawing/2014/main" id="{20B7AC6A-F2C3-6F0A-07AD-9B27DA34A1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4D07DC-AF35-B538-E3C7-EA85B46064BD}"/>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17918913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7D8E32-0A53-5D5F-DE6D-A70095C63DCB}"/>
              </a:ext>
            </a:extLst>
          </p:cNvPr>
          <p:cNvSpPr>
            <a:spLocks noGrp="1"/>
          </p:cNvSpPr>
          <p:nvPr>
            <p:ph type="dt" sz="half" idx="10"/>
          </p:nvPr>
        </p:nvSpPr>
        <p:spPr/>
        <p:txBody>
          <a:bodyPr/>
          <a:lstStyle/>
          <a:p>
            <a:fld id="{C18E807D-82F4-4CBA-9029-3EC3E8A5930E}" type="datetimeFigureOut">
              <a:rPr lang="en-US" smtClean="0"/>
              <a:t>9/21/2026</a:t>
            </a:fld>
            <a:endParaRPr lang="en-US"/>
          </a:p>
        </p:txBody>
      </p:sp>
      <p:sp>
        <p:nvSpPr>
          <p:cNvPr id="3" name="Footer Placeholder 2">
            <a:extLst>
              <a:ext uri="{FF2B5EF4-FFF2-40B4-BE49-F238E27FC236}">
                <a16:creationId xmlns:a16="http://schemas.microsoft.com/office/drawing/2014/main" id="{71B536CF-7F20-891E-D028-D9E9C0F4F2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1ED200-F5E6-5DD9-1A92-F526C97B37AD}"/>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20593494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F56D4-8BA9-8F75-2A0F-5279286A7BE3}"/>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4EB4590B-7908-CCFD-9A50-0376D546A77D}"/>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E9898A-243F-0EE7-E527-B72120A2C9C5}"/>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35F9F2A5-B7F0-30C6-9A11-0878D5BD5242}"/>
              </a:ext>
            </a:extLst>
          </p:cNvPr>
          <p:cNvSpPr>
            <a:spLocks noGrp="1"/>
          </p:cNvSpPr>
          <p:nvPr>
            <p:ph type="dt" sz="half" idx="10"/>
          </p:nvPr>
        </p:nvSpPr>
        <p:spPr/>
        <p:txBody>
          <a:bodyPr/>
          <a:lstStyle/>
          <a:p>
            <a:fld id="{C18E807D-82F4-4CBA-9029-3EC3E8A5930E}" type="datetimeFigureOut">
              <a:rPr lang="en-US" smtClean="0"/>
              <a:t>9/21/2026</a:t>
            </a:fld>
            <a:endParaRPr lang="en-US"/>
          </a:p>
        </p:txBody>
      </p:sp>
      <p:sp>
        <p:nvSpPr>
          <p:cNvPr id="6" name="Footer Placeholder 5">
            <a:extLst>
              <a:ext uri="{FF2B5EF4-FFF2-40B4-BE49-F238E27FC236}">
                <a16:creationId xmlns:a16="http://schemas.microsoft.com/office/drawing/2014/main" id="{DF0CA3DC-A7DA-192A-FACD-321C72DF54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4CAB4D-C419-E7FF-034D-19CF3187EA2F}"/>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2132806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91DA1-34FF-8440-6567-408229E308AC}"/>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1E110B06-3CD7-CAD2-D6FC-D7A7A120AE4F}"/>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59F5033D-2B6B-CECF-B0F4-D6F87795F1F7}"/>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BEC9616D-3994-69D4-F792-55099018FE4E}"/>
              </a:ext>
            </a:extLst>
          </p:cNvPr>
          <p:cNvSpPr>
            <a:spLocks noGrp="1"/>
          </p:cNvSpPr>
          <p:nvPr>
            <p:ph type="dt" sz="half" idx="10"/>
          </p:nvPr>
        </p:nvSpPr>
        <p:spPr/>
        <p:txBody>
          <a:bodyPr/>
          <a:lstStyle/>
          <a:p>
            <a:fld id="{C18E807D-82F4-4CBA-9029-3EC3E8A5930E}" type="datetimeFigureOut">
              <a:rPr lang="en-US" smtClean="0"/>
              <a:t>9/21/2026</a:t>
            </a:fld>
            <a:endParaRPr lang="en-US"/>
          </a:p>
        </p:txBody>
      </p:sp>
      <p:sp>
        <p:nvSpPr>
          <p:cNvPr id="6" name="Footer Placeholder 5">
            <a:extLst>
              <a:ext uri="{FF2B5EF4-FFF2-40B4-BE49-F238E27FC236}">
                <a16:creationId xmlns:a16="http://schemas.microsoft.com/office/drawing/2014/main" id="{D26B2051-592A-8CB5-EA1C-E4DDF046EF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2868C2-C026-C1BD-0BD9-18E12AE93353}"/>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24263906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8B7C9-6A26-D9D9-5F2D-37BA6BDCD8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61DF1D-164D-1FDD-AECF-2F45F0BF13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6BA92B-69B1-F71C-F11F-6C1F7E04F611}"/>
              </a:ext>
            </a:extLst>
          </p:cNvPr>
          <p:cNvSpPr>
            <a:spLocks noGrp="1"/>
          </p:cNvSpPr>
          <p:nvPr>
            <p:ph type="dt" sz="half" idx="10"/>
          </p:nvPr>
        </p:nvSpPr>
        <p:spPr/>
        <p:txBody>
          <a:bodyPr/>
          <a:lstStyle/>
          <a:p>
            <a:fld id="{C18E807D-82F4-4CBA-9029-3EC3E8A5930E}" type="datetimeFigureOut">
              <a:rPr lang="en-US" smtClean="0"/>
              <a:t>9/21/2026</a:t>
            </a:fld>
            <a:endParaRPr lang="en-US"/>
          </a:p>
        </p:txBody>
      </p:sp>
      <p:sp>
        <p:nvSpPr>
          <p:cNvPr id="5" name="Footer Placeholder 4">
            <a:extLst>
              <a:ext uri="{FF2B5EF4-FFF2-40B4-BE49-F238E27FC236}">
                <a16:creationId xmlns:a16="http://schemas.microsoft.com/office/drawing/2014/main" id="{9BDAD674-A52E-F05D-7542-FE50299D71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5E58A8-B1EE-1BFA-BD84-245F6B97B033}"/>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3628359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43423A-4A30-3FBC-8EED-F1E35418D20C}"/>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33C282-DF72-0460-9D49-B9D7B0406869}"/>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3E129A-9AF8-0714-624D-6E46C501C88A}"/>
              </a:ext>
            </a:extLst>
          </p:cNvPr>
          <p:cNvSpPr>
            <a:spLocks noGrp="1"/>
          </p:cNvSpPr>
          <p:nvPr>
            <p:ph type="dt" sz="half" idx="10"/>
          </p:nvPr>
        </p:nvSpPr>
        <p:spPr/>
        <p:txBody>
          <a:bodyPr/>
          <a:lstStyle/>
          <a:p>
            <a:fld id="{C18E807D-82F4-4CBA-9029-3EC3E8A5930E}" type="datetimeFigureOut">
              <a:rPr lang="en-US" smtClean="0"/>
              <a:t>9/21/2026</a:t>
            </a:fld>
            <a:endParaRPr lang="en-US"/>
          </a:p>
        </p:txBody>
      </p:sp>
      <p:sp>
        <p:nvSpPr>
          <p:cNvPr id="5" name="Footer Placeholder 4">
            <a:extLst>
              <a:ext uri="{FF2B5EF4-FFF2-40B4-BE49-F238E27FC236}">
                <a16:creationId xmlns:a16="http://schemas.microsoft.com/office/drawing/2014/main" id="{36967917-CC52-72ED-FD1C-92F52AAC9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02688-8CF9-E892-7AD9-C6D2349755F0}"/>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3917167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F98A33-6605-1FE3-5E6D-240C0DBF8BDE}"/>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8341B2-16E2-82D7-C29A-8CAFEFFC7504}"/>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250ADB-7594-4DD1-1946-23E2EC2EA52C}"/>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C18E807D-82F4-4CBA-9029-3EC3E8A5930E}" type="datetimeFigureOut">
              <a:rPr lang="en-US" smtClean="0"/>
              <a:t>9/21/2026</a:t>
            </a:fld>
            <a:endParaRPr lang="en-US"/>
          </a:p>
        </p:txBody>
      </p:sp>
      <p:sp>
        <p:nvSpPr>
          <p:cNvPr id="5" name="Footer Placeholder 4">
            <a:extLst>
              <a:ext uri="{FF2B5EF4-FFF2-40B4-BE49-F238E27FC236}">
                <a16:creationId xmlns:a16="http://schemas.microsoft.com/office/drawing/2014/main" id="{D0023D5D-5E97-A071-54BF-561830175D56}"/>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63004DF-EE76-E1B4-7C4F-3AA410A1F5E9}"/>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2AF182A1-967F-4E94-B678-6C6F21A4A151}" type="slidenum">
              <a:rPr lang="en-US" smtClean="0"/>
              <a:t>‹#›</a:t>
            </a:fld>
            <a:endParaRPr lang="en-US"/>
          </a:p>
        </p:txBody>
      </p:sp>
    </p:spTree>
    <p:extLst>
      <p:ext uri="{BB962C8B-B14F-4D97-AF65-F5344CB8AC3E}">
        <p14:creationId xmlns:p14="http://schemas.microsoft.com/office/powerpoint/2010/main" val="311793810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customXml" Target="../ink/ink2.xml"/><Relationship Id="rId11" Type="http://schemas.openxmlformats.org/officeDocument/2006/relationships/image" Target="../media/image9.jpeg"/><Relationship Id="rId5" Type="http://schemas.openxmlformats.org/officeDocument/2006/relationships/image" Target="../media/image5.png"/><Relationship Id="rId10" Type="http://schemas.openxmlformats.org/officeDocument/2006/relationships/image" Target="../media/image8.png"/><Relationship Id="rId4" Type="http://schemas.openxmlformats.org/officeDocument/2006/relationships/customXml" Target="../ink/ink1.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0.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0.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0.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0.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1.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0.png"/><Relationship Id="rId7" Type="http://schemas.openxmlformats.org/officeDocument/2006/relationships/diagramColors" Target="../diagrams/colors7.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0.png"/><Relationship Id="rId7" Type="http://schemas.openxmlformats.org/officeDocument/2006/relationships/diagramColors" Target="../diagrams/colors8.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4.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0.png"/><Relationship Id="rId7" Type="http://schemas.openxmlformats.org/officeDocument/2006/relationships/diagramColors" Target="../diagrams/colors9.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customXml" Target="../ink/ink5.xml"/><Relationship Id="rId11" Type="http://schemas.openxmlformats.org/officeDocument/2006/relationships/image" Target="../media/image8.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customXml" Target="../ink/ink4.xml"/><Relationship Id="rId9"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sv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AD8064-CA0D-995B-0692-8BDCCD558CBB}"/>
              </a:ext>
            </a:extLst>
          </p:cNvPr>
          <p:cNvPicPr>
            <a:picLocks noChangeAspect="1"/>
          </p:cNvPicPr>
          <p:nvPr/>
        </p:nvPicPr>
        <p:blipFill>
          <a:blip r:embed="rId3">
            <a:alphaModFix/>
            <a:extLst>
              <a:ext uri="{28A0092B-C50C-407E-A947-70E740481C1C}">
                <a14:useLocalDpi xmlns:a14="http://schemas.microsoft.com/office/drawing/2010/main" val="0"/>
              </a:ext>
            </a:extLst>
          </a:blip>
          <a:srcRect l="104" r="104"/>
          <a:stretch/>
        </p:blipFill>
        <p:spPr>
          <a:xfrm>
            <a:off x="-1" y="0"/>
            <a:ext cx="18258918" cy="10287000"/>
          </a:xfrm>
          <a:prstGeom prst="rect">
            <a:avLst/>
          </a:prstGeom>
        </p:spPr>
      </p:pic>
      <p:grpSp>
        <p:nvGrpSpPr>
          <p:cNvPr id="3" name="Group 3"/>
          <p:cNvGrpSpPr/>
          <p:nvPr/>
        </p:nvGrpSpPr>
        <p:grpSpPr>
          <a:xfrm>
            <a:off x="-1" y="372769"/>
            <a:ext cx="17746579" cy="6344272"/>
            <a:chOff x="-63725" y="-47625"/>
            <a:chExt cx="5045747" cy="1428794"/>
          </a:xfrm>
        </p:grpSpPr>
        <p:sp>
          <p:nvSpPr>
            <p:cNvPr id="4" name="Freeform 4"/>
            <p:cNvSpPr/>
            <p:nvPr/>
          </p:nvSpPr>
          <p:spPr>
            <a:xfrm>
              <a:off x="-63725" y="-47625"/>
              <a:ext cx="5045747" cy="1428794"/>
            </a:xfrm>
            <a:custGeom>
              <a:avLst/>
              <a:gdLst/>
              <a:ahLst/>
              <a:cxnLst/>
              <a:rect l="l" t="t" r="r" b="b"/>
              <a:pathLst>
                <a:path w="4924905" h="1381169">
                  <a:moveTo>
                    <a:pt x="0" y="0"/>
                  </a:moveTo>
                  <a:lnTo>
                    <a:pt x="4924905" y="0"/>
                  </a:lnTo>
                  <a:lnTo>
                    <a:pt x="4924905" y="1381169"/>
                  </a:lnTo>
                  <a:lnTo>
                    <a:pt x="0" y="1381169"/>
                  </a:lnTo>
                  <a:close/>
                </a:path>
              </a:pathLst>
            </a:custGeom>
            <a:noFill/>
          </p:spPr>
          <p:txBody>
            <a:bodyPr/>
            <a:lstStyle/>
            <a:p>
              <a:endParaRPr lang="en-US"/>
            </a:p>
          </p:txBody>
        </p:sp>
        <p:sp>
          <p:nvSpPr>
            <p:cNvPr id="5" name="TextBox 5"/>
            <p:cNvSpPr txBox="1"/>
            <p:nvPr/>
          </p:nvSpPr>
          <p:spPr>
            <a:xfrm>
              <a:off x="0" y="-47625"/>
              <a:ext cx="812800" cy="860425"/>
            </a:xfrm>
            <a:prstGeom prst="rect">
              <a:avLst/>
            </a:prstGeom>
          </p:spPr>
          <p:txBody>
            <a:bodyPr lIns="50800" tIns="50800" rIns="50800" bIns="50800" rtlCol="0" anchor="ctr"/>
            <a:lstStyle/>
            <a:p>
              <a:pPr algn="ctr">
                <a:lnSpc>
                  <a:spcPts val="2659"/>
                </a:lnSpc>
              </a:pPr>
              <a:endParaRPr/>
            </a:p>
          </p:txBody>
        </p:sp>
      </p:grpSp>
      <p:pic>
        <p:nvPicPr>
          <p:cNvPr id="11" name="Picture 10">
            <a:extLst>
              <a:ext uri="{FF2B5EF4-FFF2-40B4-BE49-F238E27FC236}">
                <a16:creationId xmlns:a16="http://schemas.microsoft.com/office/drawing/2014/main" id="{9139870C-E71D-7D10-CF97-1622441AEC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4379" y="474906"/>
            <a:ext cx="10519242" cy="2459312"/>
          </a:xfrm>
          <a:prstGeom prst="rect">
            <a:avLst/>
          </a:prstGeom>
        </p:spPr>
      </p:pic>
      <p:sp>
        <p:nvSpPr>
          <p:cNvPr id="12" name="Freeform 7">
            <a:extLst>
              <a:ext uri="{FF2B5EF4-FFF2-40B4-BE49-F238E27FC236}">
                <a16:creationId xmlns:a16="http://schemas.microsoft.com/office/drawing/2014/main" id="{C870BFCE-98AF-50C7-90D4-305D668FC432}"/>
              </a:ext>
            </a:extLst>
          </p:cNvPr>
          <p:cNvSpPr/>
          <p:nvPr/>
        </p:nvSpPr>
        <p:spPr>
          <a:xfrm>
            <a:off x="12477603" y="9157741"/>
            <a:ext cx="4563869" cy="756490"/>
          </a:xfrm>
          <a:custGeom>
            <a:avLst/>
            <a:gdLst/>
            <a:ahLst/>
            <a:cxnLst/>
            <a:rect l="l" t="t" r="r" b="b"/>
            <a:pathLst>
              <a:path w="6923716" h="1085600">
                <a:moveTo>
                  <a:pt x="0" y="0"/>
                </a:moveTo>
                <a:lnTo>
                  <a:pt x="6923716" y="0"/>
                </a:lnTo>
                <a:lnTo>
                  <a:pt x="6923716" y="1085600"/>
                </a:lnTo>
                <a:lnTo>
                  <a:pt x="0" y="1085600"/>
                </a:lnTo>
                <a:lnTo>
                  <a:pt x="0" y="0"/>
                </a:lnTo>
                <a:close/>
              </a:path>
            </a:pathLst>
          </a:custGeom>
          <a:blipFill>
            <a:blip r:embed="rId5"/>
            <a:stretch>
              <a:fillRect/>
            </a:stretch>
          </a:blipFill>
        </p:spPr>
        <p:txBody>
          <a:bodyPr/>
          <a:lstStyle/>
          <a:p>
            <a:endParaRPr lang="en-US"/>
          </a:p>
        </p:txBody>
      </p:sp>
      <p:sp>
        <p:nvSpPr>
          <p:cNvPr id="2" name="TextBox 1">
            <a:extLst>
              <a:ext uri="{FF2B5EF4-FFF2-40B4-BE49-F238E27FC236}">
                <a16:creationId xmlns:a16="http://schemas.microsoft.com/office/drawing/2014/main" id="{9C609AC9-7827-13DF-48BF-6C8F6DA1DB6F}"/>
              </a:ext>
            </a:extLst>
          </p:cNvPr>
          <p:cNvSpPr txBox="1"/>
          <p:nvPr/>
        </p:nvSpPr>
        <p:spPr>
          <a:xfrm>
            <a:off x="541422" y="3421367"/>
            <a:ext cx="16373908" cy="2677656"/>
          </a:xfrm>
          <a:prstGeom prst="rect">
            <a:avLst/>
          </a:prstGeom>
          <a:noFill/>
        </p:spPr>
        <p:txBody>
          <a:bodyPr wrap="square" rtlCol="0">
            <a:spAutoFit/>
          </a:bodyPr>
          <a:lstStyle/>
          <a:p>
            <a:pPr algn="ctr"/>
            <a:r>
              <a:rPr lang="en-US" sz="6000" b="1">
                <a:solidFill>
                  <a:srgbClr val="83003F"/>
                </a:solidFill>
              </a:rPr>
              <a:t> </a:t>
            </a:r>
            <a:r>
              <a:rPr lang="en-US" sz="4800" b="1">
                <a:solidFill>
                  <a:schemeClr val="bg1"/>
                </a:solidFill>
              </a:rPr>
              <a:t>Overview of General Program and Pasture Renovation </a:t>
            </a:r>
            <a:r>
              <a:rPr lang="en-US" sz="4800" b="1" err="1">
                <a:solidFill>
                  <a:schemeClr val="bg1"/>
                </a:solidFill>
              </a:rPr>
              <a:t>Subpilot</a:t>
            </a:r>
            <a:endParaRPr lang="en-US" sz="4800" b="1">
              <a:solidFill>
                <a:schemeClr val="bg1"/>
              </a:solidFill>
            </a:endParaRPr>
          </a:p>
          <a:p>
            <a:pPr algn="ctr"/>
            <a:r>
              <a:rPr lang="en-US" sz="4800" b="1">
                <a:solidFill>
                  <a:schemeClr val="bg1"/>
                </a:solidFill>
              </a:rPr>
              <a:t>Q&amp;A for 512 Pasture and Hay Planting</a:t>
            </a:r>
            <a:br>
              <a:rPr lang="en-US" sz="6000" b="1">
                <a:solidFill>
                  <a:schemeClr val="bg1"/>
                </a:solidFill>
              </a:rPr>
            </a:br>
            <a:endParaRPr lang="en-US" sz="6000" b="1">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FF386-623C-0446-957C-F8CAED19F3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B2CBE5-7E0B-14ED-101C-5D5FCFD5EC3F}"/>
              </a:ext>
            </a:extLst>
          </p:cNvPr>
          <p:cNvSpPr>
            <a:spLocks noGrp="1"/>
          </p:cNvSpPr>
          <p:nvPr>
            <p:ph type="title"/>
          </p:nvPr>
        </p:nvSpPr>
        <p:spPr>
          <a:xfrm>
            <a:off x="781050" y="32084"/>
            <a:ext cx="16725900" cy="1712641"/>
          </a:xfrm>
        </p:spPr>
        <p:txBody>
          <a:bodyPr>
            <a:normAutofit/>
          </a:bodyPr>
          <a:lstStyle/>
          <a:p>
            <a:pPr algn="ctr"/>
            <a:r>
              <a:rPr lang="en-US" sz="4800" b="1"/>
              <a:t>VA General Program 512 vs. Pasture Renovation </a:t>
            </a:r>
            <a:r>
              <a:rPr lang="en-US" sz="4800" b="1" err="1"/>
              <a:t>Subpilot</a:t>
            </a:r>
            <a:r>
              <a:rPr lang="en-US" sz="4800" b="1"/>
              <a:t> (PRS)</a:t>
            </a:r>
          </a:p>
        </p:txBody>
      </p:sp>
      <p:sp>
        <p:nvSpPr>
          <p:cNvPr id="5" name="Content Placeholder 4">
            <a:extLst>
              <a:ext uri="{FF2B5EF4-FFF2-40B4-BE49-F238E27FC236}">
                <a16:creationId xmlns:a16="http://schemas.microsoft.com/office/drawing/2014/main" id="{262B9A4A-D2BA-F6A5-B680-ABF9AAD162AB}"/>
              </a:ext>
            </a:extLst>
          </p:cNvPr>
          <p:cNvSpPr>
            <a:spLocks noGrp="1"/>
          </p:cNvSpPr>
          <p:nvPr>
            <p:ph idx="1"/>
          </p:nvPr>
        </p:nvSpPr>
        <p:spPr>
          <a:xfrm>
            <a:off x="909076" y="2077567"/>
            <a:ext cx="8361656" cy="7341262"/>
          </a:xfrm>
        </p:spPr>
        <p:txBody>
          <a:bodyPr>
            <a:normAutofit/>
          </a:bodyPr>
          <a:lstStyle/>
          <a:p>
            <a:pPr marL="0" indent="0">
              <a:buNone/>
            </a:pPr>
            <a:endParaRPr lang="en-US" sz="4000"/>
          </a:p>
          <a:p>
            <a:pPr marL="0" indent="0">
              <a:buNone/>
            </a:pPr>
            <a:r>
              <a:rPr lang="en-US" sz="4000" u="sng"/>
              <a:t>Pasture Renovation </a:t>
            </a:r>
            <a:r>
              <a:rPr lang="en-US" sz="4000" u="sng" err="1"/>
              <a:t>Subpilot</a:t>
            </a:r>
            <a:r>
              <a:rPr lang="en-US" sz="4000" u="sng"/>
              <a:t>: </a:t>
            </a:r>
          </a:p>
          <a:p>
            <a:pPr marL="0" indent="0">
              <a:buNone/>
            </a:pPr>
            <a:r>
              <a:rPr lang="en-US" sz="3000" i="1">
                <a:highlight>
                  <a:srgbClr val="FFFF00"/>
                </a:highlight>
              </a:rPr>
              <a:t>Implementing ALL 3 of these practices:</a:t>
            </a:r>
          </a:p>
          <a:p>
            <a:pPr marL="0" indent="0">
              <a:buNone/>
            </a:pPr>
            <a:r>
              <a:rPr lang="en-US" sz="3000" b="1"/>
              <a:t>	</a:t>
            </a:r>
            <a:r>
              <a:rPr lang="en-US" sz="3000"/>
              <a:t>512 – Pasture + Hay Planting </a:t>
            </a:r>
          </a:p>
          <a:p>
            <a:pPr marL="0" indent="0">
              <a:buNone/>
            </a:pPr>
            <a:r>
              <a:rPr lang="en-US" sz="3000"/>
              <a:t>	528 – Grazing Management </a:t>
            </a:r>
          </a:p>
          <a:p>
            <a:pPr marL="0" indent="0">
              <a:buNone/>
            </a:pPr>
            <a:r>
              <a:rPr lang="en-US" sz="3000"/>
              <a:t>	590 – Nutrient Management </a:t>
            </a:r>
          </a:p>
          <a:p>
            <a:pPr marL="0" indent="0">
              <a:buNone/>
            </a:pPr>
            <a:r>
              <a:rPr lang="en-US" sz="2800"/>
              <a:t> </a:t>
            </a:r>
          </a:p>
          <a:p>
            <a:pPr marL="0" indent="0">
              <a:buNone/>
            </a:pPr>
            <a:endParaRPr lang="en-US" sz="1800"/>
          </a:p>
        </p:txBody>
      </p:sp>
      <p:sp>
        <p:nvSpPr>
          <p:cNvPr id="14" name="Rectangle 13">
            <a:extLst>
              <a:ext uri="{FF2B5EF4-FFF2-40B4-BE49-F238E27FC236}">
                <a16:creationId xmlns:a16="http://schemas.microsoft.com/office/drawing/2014/main" id="{AF663B9C-E6A2-AF73-CCB7-A35CBBCCE980}"/>
              </a:ext>
            </a:extLst>
          </p:cNvPr>
          <p:cNvSpPr/>
          <p:nvPr/>
        </p:nvSpPr>
        <p:spPr>
          <a:xfrm>
            <a:off x="514524" y="1692020"/>
            <a:ext cx="9305057" cy="8351140"/>
          </a:xfrm>
          <a:prstGeom prst="rect">
            <a:avLst/>
          </a:prstGeom>
          <a:noFill/>
          <a:ln w="76200">
            <a:solidFill>
              <a:srgbClr val="861F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D1111AF5-E4FD-E000-887B-194616A63FF8}"/>
              </a:ext>
            </a:extLst>
          </p:cNvPr>
          <p:cNvGrpSpPr/>
          <p:nvPr/>
        </p:nvGrpSpPr>
        <p:grpSpPr>
          <a:xfrm>
            <a:off x="9832741" y="5819495"/>
            <a:ext cx="8104221" cy="4223666"/>
            <a:chOff x="9666142" y="2079693"/>
            <a:chExt cx="8104221" cy="4208414"/>
          </a:xfrm>
        </p:grpSpPr>
        <p:pic>
          <p:nvPicPr>
            <p:cNvPr id="11" name="Picture 10">
              <a:extLst>
                <a:ext uri="{FF2B5EF4-FFF2-40B4-BE49-F238E27FC236}">
                  <a16:creationId xmlns:a16="http://schemas.microsoft.com/office/drawing/2014/main" id="{E3015E92-A2E8-64AE-0B09-8DEAF7D31076}"/>
                </a:ext>
              </a:extLst>
            </p:cNvPr>
            <p:cNvPicPr>
              <a:picLocks noChangeAspect="1"/>
            </p:cNvPicPr>
            <p:nvPr/>
          </p:nvPicPr>
          <p:blipFill>
            <a:blip r:embed="rId3"/>
            <a:srcRect l="8635" t="26401" r="9621" b="28351"/>
            <a:stretch>
              <a:fillRect/>
            </a:stretch>
          </p:blipFill>
          <p:spPr>
            <a:xfrm>
              <a:off x="10532049" y="3377929"/>
              <a:ext cx="6403053" cy="2748830"/>
            </a:xfrm>
            <a:prstGeom prst="rect">
              <a:avLst/>
            </a:prstGeom>
          </p:spPr>
        </p:pic>
        <p:sp>
          <p:nvSpPr>
            <p:cNvPr id="13" name="TextBox 12">
              <a:extLst>
                <a:ext uri="{FF2B5EF4-FFF2-40B4-BE49-F238E27FC236}">
                  <a16:creationId xmlns:a16="http://schemas.microsoft.com/office/drawing/2014/main" id="{D487AFF6-C821-5254-84DF-FC86D88EF157}"/>
                </a:ext>
              </a:extLst>
            </p:cNvPr>
            <p:cNvSpPr txBox="1"/>
            <p:nvPr/>
          </p:nvSpPr>
          <p:spPr>
            <a:xfrm>
              <a:off x="9743208" y="2147689"/>
              <a:ext cx="8027155" cy="646331"/>
            </a:xfrm>
            <a:prstGeom prst="rect">
              <a:avLst/>
            </a:prstGeom>
            <a:noFill/>
          </p:spPr>
          <p:txBody>
            <a:bodyPr wrap="square" rtlCol="0">
              <a:spAutoFit/>
            </a:bodyPr>
            <a:lstStyle/>
            <a:p>
              <a:pPr algn="ctr"/>
              <a:r>
                <a:rPr lang="en-US" sz="3600" b="1"/>
                <a:t>COVER CROP PLANTING DEADLINES</a:t>
              </a:r>
              <a:endParaRPr lang="en-US" sz="3600"/>
            </a:p>
          </p:txBody>
        </p:sp>
        <p:sp>
          <p:nvSpPr>
            <p:cNvPr id="15" name="Rectangle 14">
              <a:extLst>
                <a:ext uri="{FF2B5EF4-FFF2-40B4-BE49-F238E27FC236}">
                  <a16:creationId xmlns:a16="http://schemas.microsoft.com/office/drawing/2014/main" id="{80B7B7DF-BA50-B161-3835-4AEF7E0B81BB}"/>
                </a:ext>
              </a:extLst>
            </p:cNvPr>
            <p:cNvSpPr/>
            <p:nvPr/>
          </p:nvSpPr>
          <p:spPr>
            <a:xfrm>
              <a:off x="9666142" y="2079693"/>
              <a:ext cx="8081012" cy="4208414"/>
            </a:xfrm>
            <a:prstGeom prst="rect">
              <a:avLst/>
            </a:prstGeom>
            <a:noFill/>
            <a:ln w="76200">
              <a:solidFill>
                <a:srgbClr val="861F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D42FEFEC-C3E1-13E2-B9CA-2B2A191CC513}"/>
                </a:ext>
              </a:extLst>
            </p:cNvPr>
            <p:cNvSpPr txBox="1"/>
            <p:nvPr/>
          </p:nvSpPr>
          <p:spPr>
            <a:xfrm>
              <a:off x="10135986" y="2762278"/>
              <a:ext cx="2225040" cy="1077218"/>
            </a:xfrm>
            <a:prstGeom prst="rect">
              <a:avLst/>
            </a:prstGeom>
            <a:noFill/>
          </p:spPr>
          <p:txBody>
            <a:bodyPr wrap="square">
              <a:spAutoFit/>
            </a:bodyPr>
            <a:lstStyle/>
            <a:p>
              <a:pPr algn="ctr"/>
              <a:r>
                <a:rPr lang="en-US" sz="3200" b="1"/>
                <a:t>Mountain</a:t>
              </a:r>
              <a:r>
                <a:rPr lang="en-US" sz="3200"/>
                <a:t> </a:t>
              </a:r>
              <a:br>
                <a:rPr lang="en-US" sz="3200"/>
              </a:br>
              <a:r>
                <a:rPr lang="en-US" sz="3200"/>
                <a:t>Oct. 27  </a:t>
              </a:r>
              <a:endParaRPr lang="en-US" sz="1600"/>
            </a:p>
          </p:txBody>
        </p:sp>
        <p:sp>
          <p:nvSpPr>
            <p:cNvPr id="20" name="TextBox 19">
              <a:extLst>
                <a:ext uri="{FF2B5EF4-FFF2-40B4-BE49-F238E27FC236}">
                  <a16:creationId xmlns:a16="http://schemas.microsoft.com/office/drawing/2014/main" id="{34CACAFC-4CAA-8F97-CE01-415974716CE2}"/>
                </a:ext>
              </a:extLst>
            </p:cNvPr>
            <p:cNvSpPr txBox="1"/>
            <p:nvPr/>
          </p:nvSpPr>
          <p:spPr>
            <a:xfrm>
              <a:off x="12463335" y="2760354"/>
              <a:ext cx="2362200" cy="1077218"/>
            </a:xfrm>
            <a:prstGeom prst="rect">
              <a:avLst/>
            </a:prstGeom>
            <a:noFill/>
          </p:spPr>
          <p:txBody>
            <a:bodyPr wrap="square">
              <a:spAutoFit/>
            </a:bodyPr>
            <a:lstStyle/>
            <a:p>
              <a:pPr algn="ctr"/>
              <a:r>
                <a:rPr lang="en-US" sz="3200" b="1"/>
                <a:t>Piedmont</a:t>
              </a:r>
              <a:r>
                <a:rPr lang="en-US" sz="3200"/>
                <a:t> </a:t>
              </a:r>
              <a:br>
                <a:rPr lang="en-US" sz="3200"/>
              </a:br>
              <a:r>
                <a:rPr lang="en-US" sz="3200"/>
                <a:t>Nov. 1  </a:t>
              </a:r>
              <a:endParaRPr lang="en-US" sz="1600"/>
            </a:p>
          </p:txBody>
        </p:sp>
        <p:sp>
          <p:nvSpPr>
            <p:cNvPr id="22" name="TextBox 21">
              <a:extLst>
                <a:ext uri="{FF2B5EF4-FFF2-40B4-BE49-F238E27FC236}">
                  <a16:creationId xmlns:a16="http://schemas.microsoft.com/office/drawing/2014/main" id="{ABB55D53-CDCB-8153-3DDE-640C12CA8DC4}"/>
                </a:ext>
              </a:extLst>
            </p:cNvPr>
            <p:cNvSpPr txBox="1"/>
            <p:nvPr/>
          </p:nvSpPr>
          <p:spPr>
            <a:xfrm>
              <a:off x="14915379" y="2762133"/>
              <a:ext cx="2691498" cy="1077218"/>
            </a:xfrm>
            <a:prstGeom prst="rect">
              <a:avLst/>
            </a:prstGeom>
            <a:noFill/>
          </p:spPr>
          <p:txBody>
            <a:bodyPr wrap="square">
              <a:spAutoFit/>
            </a:bodyPr>
            <a:lstStyle/>
            <a:p>
              <a:pPr algn="ctr"/>
              <a:r>
                <a:rPr lang="en-US" sz="3200" b="1"/>
                <a:t>Coastal Plain</a:t>
              </a:r>
              <a:br>
                <a:rPr lang="en-US" sz="3200" b="1"/>
              </a:br>
              <a:r>
                <a:rPr lang="en-US" sz="3200"/>
                <a:t>Nov. 17</a:t>
              </a:r>
              <a:endParaRPr lang="en-US" sz="1600"/>
            </a:p>
          </p:txBody>
        </p:sp>
      </p:grpSp>
      <p:sp>
        <p:nvSpPr>
          <p:cNvPr id="6" name="Rectangle 5">
            <a:extLst>
              <a:ext uri="{FF2B5EF4-FFF2-40B4-BE49-F238E27FC236}">
                <a16:creationId xmlns:a16="http://schemas.microsoft.com/office/drawing/2014/main" id="{9A365578-4B83-4E09-D8CD-4EE8BDD18308}"/>
              </a:ext>
            </a:extLst>
          </p:cNvPr>
          <p:cNvSpPr/>
          <p:nvPr/>
        </p:nvSpPr>
        <p:spPr>
          <a:xfrm>
            <a:off x="9832740" y="1692019"/>
            <a:ext cx="8081013" cy="4127475"/>
          </a:xfrm>
          <a:prstGeom prst="rect">
            <a:avLst/>
          </a:prstGeom>
          <a:noFill/>
          <a:ln w="76200">
            <a:solidFill>
              <a:srgbClr val="861F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mc:Choice xmlns:p14="http://schemas.microsoft.com/office/powerpoint/2010/main" xmlns:aink="http://schemas.microsoft.com/office/drawing/2016/ink" Requires="p14 aink">
          <p:contentPart p14:bwMode="auto" r:id="rId4">
            <p14:nvContentPartPr>
              <p14:cNvPr id="4" name="Ink 3">
                <a:extLst>
                  <a:ext uri="{FF2B5EF4-FFF2-40B4-BE49-F238E27FC236}">
                    <a16:creationId xmlns:a16="http://schemas.microsoft.com/office/drawing/2014/main" id="{84FD1A8F-D986-35CB-9CE6-47B954942A17}"/>
                  </a:ext>
                </a:extLst>
              </p14:cNvPr>
              <p14:cNvContentPartPr/>
              <p14:nvPr/>
            </p14:nvContentPartPr>
            <p14:xfrm>
              <a:off x="13356566" y="4163554"/>
              <a:ext cx="360" cy="360"/>
            </p14:xfrm>
          </p:contentPart>
        </mc:Choice>
        <mc:Fallback>
          <p:pic>
            <p:nvPicPr>
              <p:cNvPr id="4" name="Ink 3">
                <a:extLst>
                  <a:ext uri="{FF2B5EF4-FFF2-40B4-BE49-F238E27FC236}">
                    <a16:creationId xmlns:a16="http://schemas.microsoft.com/office/drawing/2014/main" id="{84FD1A8F-D986-35CB-9CE6-47B954942A17}"/>
                  </a:ext>
                </a:extLst>
              </p:cNvPr>
              <p:cNvPicPr/>
              <p:nvPr/>
            </p:nvPicPr>
            <p:blipFill>
              <a:blip r:embed="rId5"/>
              <a:stretch>
                <a:fillRect/>
              </a:stretch>
            </p:blipFill>
            <p:spPr>
              <a:xfrm>
                <a:off x="13347566" y="4109554"/>
                <a:ext cx="18000" cy="108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
            <p14:nvContentPartPr>
              <p14:cNvPr id="7" name="Ink 6">
                <a:extLst>
                  <a:ext uri="{FF2B5EF4-FFF2-40B4-BE49-F238E27FC236}">
                    <a16:creationId xmlns:a16="http://schemas.microsoft.com/office/drawing/2014/main" id="{F90FA418-8EB7-4E2E-9F2E-2B539284112F}"/>
                  </a:ext>
                </a:extLst>
              </p14:cNvPr>
              <p14:cNvContentPartPr/>
              <p14:nvPr/>
            </p14:nvContentPartPr>
            <p14:xfrm>
              <a:off x="2612546" y="2498194"/>
              <a:ext cx="360" cy="360"/>
            </p14:xfrm>
          </p:contentPart>
        </mc:Choice>
        <mc:Fallback>
          <p:pic>
            <p:nvPicPr>
              <p:cNvPr id="7" name="Ink 6">
                <a:extLst>
                  <a:ext uri="{FF2B5EF4-FFF2-40B4-BE49-F238E27FC236}">
                    <a16:creationId xmlns:a16="http://schemas.microsoft.com/office/drawing/2014/main" id="{F90FA418-8EB7-4E2E-9F2E-2B539284112F}"/>
                  </a:ext>
                </a:extLst>
              </p:cNvPr>
              <p:cNvPicPr/>
              <p:nvPr/>
            </p:nvPicPr>
            <p:blipFill>
              <a:blip r:embed="rId7"/>
              <a:stretch>
                <a:fillRect/>
              </a:stretch>
            </p:blipFill>
            <p:spPr>
              <a:xfrm>
                <a:off x="2603546" y="2444194"/>
                <a:ext cx="18000" cy="108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
            <p14:nvContentPartPr>
              <p14:cNvPr id="10" name="Ink 9">
                <a:extLst>
                  <a:ext uri="{FF2B5EF4-FFF2-40B4-BE49-F238E27FC236}">
                    <a16:creationId xmlns:a16="http://schemas.microsoft.com/office/drawing/2014/main" id="{4F852A4D-3433-9BD2-1AED-EC5FC925A2A5}"/>
                  </a:ext>
                </a:extLst>
              </p14:cNvPr>
              <p14:cNvContentPartPr/>
              <p14:nvPr/>
            </p14:nvContentPartPr>
            <p14:xfrm>
              <a:off x="10074626" y="4539034"/>
              <a:ext cx="360" cy="360"/>
            </p14:xfrm>
          </p:contentPart>
        </mc:Choice>
        <mc:Fallback>
          <p:pic>
            <p:nvPicPr>
              <p:cNvPr id="10" name="Ink 9">
                <a:extLst>
                  <a:ext uri="{FF2B5EF4-FFF2-40B4-BE49-F238E27FC236}">
                    <a16:creationId xmlns:a16="http://schemas.microsoft.com/office/drawing/2014/main" id="{4F852A4D-3433-9BD2-1AED-EC5FC925A2A5}"/>
                  </a:ext>
                </a:extLst>
              </p:cNvPr>
              <p:cNvPicPr/>
              <p:nvPr/>
            </p:nvPicPr>
            <p:blipFill>
              <a:blip r:embed="rId9"/>
              <a:stretch>
                <a:fillRect/>
              </a:stretch>
            </p:blipFill>
            <p:spPr>
              <a:xfrm>
                <a:off x="10065626" y="4485034"/>
                <a:ext cx="18000" cy="108000"/>
              </a:xfrm>
              <a:prstGeom prst="rect">
                <a:avLst/>
              </a:prstGeom>
            </p:spPr>
          </p:pic>
        </mc:Fallback>
      </mc:AlternateContent>
      <p:sp>
        <p:nvSpPr>
          <p:cNvPr id="12" name="TextBox 11">
            <a:extLst>
              <a:ext uri="{FF2B5EF4-FFF2-40B4-BE49-F238E27FC236}">
                <a16:creationId xmlns:a16="http://schemas.microsoft.com/office/drawing/2014/main" id="{EACD7353-C369-A67D-6A46-59B473607EA5}"/>
              </a:ext>
            </a:extLst>
          </p:cNvPr>
          <p:cNvSpPr txBox="1"/>
          <p:nvPr/>
        </p:nvSpPr>
        <p:spPr>
          <a:xfrm>
            <a:off x="10512209" y="2637007"/>
            <a:ext cx="6597650" cy="2246769"/>
          </a:xfrm>
          <a:prstGeom prst="rect">
            <a:avLst/>
          </a:prstGeom>
          <a:noFill/>
        </p:spPr>
        <p:txBody>
          <a:bodyPr wrap="square" rtlCol="0">
            <a:spAutoFit/>
          </a:bodyPr>
          <a:lstStyle/>
          <a:p>
            <a:pPr algn="ctr"/>
            <a:r>
              <a:rPr lang="en-US" sz="4000" u="sng"/>
              <a:t>VA General Program:</a:t>
            </a:r>
          </a:p>
          <a:p>
            <a:pPr algn="ctr"/>
            <a:r>
              <a:rPr lang="en-US" sz="4000" i="1"/>
              <a:t>Single Practice Enrollment:</a:t>
            </a:r>
            <a:endParaRPr lang="en-US" sz="4000" i="1" u="sng"/>
          </a:p>
          <a:p>
            <a:pPr algn="ctr"/>
            <a:r>
              <a:rPr lang="en-US" sz="3000">
                <a:highlight>
                  <a:srgbClr val="FFFF00"/>
                </a:highlight>
              </a:rPr>
              <a:t>ONLY 512 Practice with the Alliance </a:t>
            </a:r>
          </a:p>
          <a:p>
            <a:endParaRPr lang="en-US" sz="3000"/>
          </a:p>
        </p:txBody>
      </p:sp>
      <p:pic>
        <p:nvPicPr>
          <p:cNvPr id="16" name="Picture 15">
            <a:extLst>
              <a:ext uri="{FF2B5EF4-FFF2-40B4-BE49-F238E27FC236}">
                <a16:creationId xmlns:a16="http://schemas.microsoft.com/office/drawing/2014/main" id="{EFB48E3F-F2F1-F81A-DA99-75F088B6339B}"/>
              </a:ext>
            </a:extLst>
          </p:cNvPr>
          <p:cNvPicPr>
            <a:picLocks noChangeAspect="1"/>
          </p:cNvPicPr>
          <p:nvPr/>
        </p:nvPicPr>
        <p:blipFill>
          <a:blip r:embed="rId10"/>
          <a:stretch>
            <a:fillRect/>
          </a:stretch>
        </p:blipFill>
        <p:spPr>
          <a:xfrm>
            <a:off x="1798117" y="6326458"/>
            <a:ext cx="5843835" cy="3287158"/>
          </a:xfrm>
          <a:prstGeom prst="rect">
            <a:avLst/>
          </a:prstGeom>
        </p:spPr>
      </p:pic>
      <p:pic>
        <p:nvPicPr>
          <p:cNvPr id="8" name="Picture 7" descr="Use a simple approach if grazing cover crops | Hay and Forage Magazine">
            <a:extLst>
              <a:ext uri="{FF2B5EF4-FFF2-40B4-BE49-F238E27FC236}">
                <a16:creationId xmlns:a16="http://schemas.microsoft.com/office/drawing/2014/main" id="{B2BECEDF-75CE-378E-6C10-4D34E899E774}"/>
              </a:ext>
            </a:extLst>
          </p:cNvPr>
          <p:cNvPicPr>
            <a:picLocks noChangeAspect="1"/>
          </p:cNvPicPr>
          <p:nvPr/>
        </p:nvPicPr>
        <p:blipFill>
          <a:blip r:embed="rId11"/>
          <a:stretch>
            <a:fillRect/>
          </a:stretch>
        </p:blipFill>
        <p:spPr>
          <a:xfrm>
            <a:off x="10045691" y="5948273"/>
            <a:ext cx="7727785" cy="3894813"/>
          </a:xfrm>
          <a:prstGeom prst="rect">
            <a:avLst/>
          </a:prstGeom>
        </p:spPr>
      </p:pic>
    </p:spTree>
    <p:extLst>
      <p:ext uri="{BB962C8B-B14F-4D97-AF65-F5344CB8AC3E}">
        <p14:creationId xmlns:p14="http://schemas.microsoft.com/office/powerpoint/2010/main" val="4118236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C3FF0-A2A3-3A8D-9180-AFA258E019CB}"/>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94C3D088-C33E-3951-EB06-48C1A8C569C3}"/>
              </a:ext>
            </a:extLst>
          </p:cNvPr>
          <p:cNvSpPr txBox="1"/>
          <p:nvPr/>
        </p:nvSpPr>
        <p:spPr>
          <a:xfrm>
            <a:off x="2250960" y="545151"/>
            <a:ext cx="12984300" cy="1272055"/>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7533" kern="0">
                <a:solidFill>
                  <a:srgbClr val="111618"/>
                </a:solidFill>
                <a:latin typeface="Oswald Medium"/>
                <a:ea typeface="Oswald Medium"/>
                <a:cs typeface="Oswald Medium"/>
                <a:sym typeface="Oswald Medium"/>
              </a:rPr>
              <a:t>What did I sign up for?</a:t>
            </a:r>
            <a:endParaRPr sz="150" kern="0">
              <a:solidFill>
                <a:srgbClr val="000000"/>
              </a:solidFill>
              <a:latin typeface="Arial"/>
              <a:cs typeface="Arial"/>
              <a:sym typeface="Arial"/>
            </a:endParaRPr>
          </a:p>
          <a:p>
            <a:pPr defTabSz="1371600">
              <a:buClr>
                <a:srgbClr val="000000"/>
              </a:buClr>
            </a:pPr>
            <a:endParaRPr sz="150" kern="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7E0E59C4-77EE-4989-03A5-9858005E7A99}"/>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graphicFrame>
        <p:nvGraphicFramePr>
          <p:cNvPr id="6" name="Diagram 5">
            <a:extLst>
              <a:ext uri="{FF2B5EF4-FFF2-40B4-BE49-F238E27FC236}">
                <a16:creationId xmlns:a16="http://schemas.microsoft.com/office/drawing/2014/main" id="{76264F26-C592-4C44-FA8A-18CDFFBEC858}"/>
              </a:ext>
            </a:extLst>
          </p:cNvPr>
          <p:cNvGraphicFramePr/>
          <p:nvPr>
            <p:extLst>
              <p:ext uri="{D42A27DB-BD31-4B8C-83A1-F6EECF244321}">
                <p14:modId xmlns:p14="http://schemas.microsoft.com/office/powerpoint/2010/main" val="3983812859"/>
              </p:ext>
            </p:extLst>
          </p:nvPr>
        </p:nvGraphicFramePr>
        <p:xfrm>
          <a:off x="96981" y="2521526"/>
          <a:ext cx="17913927" cy="67333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35389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85D3C75E-78C2-4799-98D9-E3E83DA71825}"/>
                                            </p:graphicEl>
                                          </p:spTgt>
                                        </p:tgtEl>
                                        <p:attrNameLst>
                                          <p:attrName>style.visibility</p:attrName>
                                        </p:attrNameLst>
                                      </p:cBhvr>
                                      <p:to>
                                        <p:strVal val="visible"/>
                                      </p:to>
                                    </p:set>
                                    <p:animEffect transition="in" filter="fade">
                                      <p:cBhvr>
                                        <p:cTn id="7" dur="500"/>
                                        <p:tgtEl>
                                          <p:spTgt spid="6">
                                            <p:graphicEl>
                                              <a:dgm id="{85D3C75E-78C2-4799-98D9-E3E83DA71825}"/>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E0368E29-2A2B-46B7-911C-6C8C39E57665}"/>
                                            </p:graphicEl>
                                          </p:spTgt>
                                        </p:tgtEl>
                                        <p:attrNameLst>
                                          <p:attrName>style.visibility</p:attrName>
                                        </p:attrNameLst>
                                      </p:cBhvr>
                                      <p:to>
                                        <p:strVal val="visible"/>
                                      </p:to>
                                    </p:set>
                                    <p:animEffect transition="in" filter="fade">
                                      <p:cBhvr>
                                        <p:cTn id="10" dur="500"/>
                                        <p:tgtEl>
                                          <p:spTgt spid="6">
                                            <p:graphicEl>
                                              <a:dgm id="{E0368E29-2A2B-46B7-911C-6C8C39E57665}"/>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graphicEl>
                                              <a:dgm id="{E2A53F99-7DF5-4936-9F79-2DB777840684}"/>
                                            </p:graphicEl>
                                          </p:spTgt>
                                        </p:tgtEl>
                                        <p:attrNameLst>
                                          <p:attrName>style.visibility</p:attrName>
                                        </p:attrNameLst>
                                      </p:cBhvr>
                                      <p:to>
                                        <p:strVal val="visible"/>
                                      </p:to>
                                    </p:set>
                                    <p:animEffect transition="in" filter="fade">
                                      <p:cBhvr>
                                        <p:cTn id="15" dur="500"/>
                                        <p:tgtEl>
                                          <p:spTgt spid="6">
                                            <p:graphicEl>
                                              <a:dgm id="{E2A53F99-7DF5-4936-9F79-2DB777840684}"/>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graphicEl>
                                              <a:dgm id="{E4780568-AE22-4C20-BB78-78050317167B}"/>
                                            </p:graphicEl>
                                          </p:spTgt>
                                        </p:tgtEl>
                                        <p:attrNameLst>
                                          <p:attrName>style.visibility</p:attrName>
                                        </p:attrNameLst>
                                      </p:cBhvr>
                                      <p:to>
                                        <p:strVal val="visible"/>
                                      </p:to>
                                    </p:set>
                                    <p:animEffect transition="in" filter="fade">
                                      <p:cBhvr>
                                        <p:cTn id="18" dur="500"/>
                                        <p:tgtEl>
                                          <p:spTgt spid="6">
                                            <p:graphicEl>
                                              <a:dgm id="{E4780568-AE22-4C20-BB78-78050317167B}"/>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graphicEl>
                                              <a:dgm id="{4E9DA34B-DFBC-4734-B78D-27939EAF4F9F}"/>
                                            </p:graphicEl>
                                          </p:spTgt>
                                        </p:tgtEl>
                                        <p:attrNameLst>
                                          <p:attrName>style.visibility</p:attrName>
                                        </p:attrNameLst>
                                      </p:cBhvr>
                                      <p:to>
                                        <p:strVal val="visible"/>
                                      </p:to>
                                    </p:set>
                                    <p:animEffect transition="in" filter="fade">
                                      <p:cBhvr>
                                        <p:cTn id="23" dur="500"/>
                                        <p:tgtEl>
                                          <p:spTgt spid="6">
                                            <p:graphicEl>
                                              <a:dgm id="{4E9DA34B-DFBC-4734-B78D-27939EAF4F9F}"/>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graphicEl>
                                              <a:dgm id="{FD8E952B-72B1-41C5-B534-AA14849E69A5}"/>
                                            </p:graphicEl>
                                          </p:spTgt>
                                        </p:tgtEl>
                                        <p:attrNameLst>
                                          <p:attrName>style.visibility</p:attrName>
                                        </p:attrNameLst>
                                      </p:cBhvr>
                                      <p:to>
                                        <p:strVal val="visible"/>
                                      </p:to>
                                    </p:set>
                                    <p:animEffect transition="in" filter="fade">
                                      <p:cBhvr>
                                        <p:cTn id="26" dur="500"/>
                                        <p:tgtEl>
                                          <p:spTgt spid="6">
                                            <p:graphicEl>
                                              <a:dgm id="{FD8E952B-72B1-41C5-B534-AA14849E69A5}"/>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graphicEl>
                                              <a:dgm id="{04137BC5-74E3-49AD-A263-62C417512710}"/>
                                            </p:graphicEl>
                                          </p:spTgt>
                                        </p:tgtEl>
                                        <p:attrNameLst>
                                          <p:attrName>style.visibility</p:attrName>
                                        </p:attrNameLst>
                                      </p:cBhvr>
                                      <p:to>
                                        <p:strVal val="visible"/>
                                      </p:to>
                                    </p:set>
                                    <p:animEffect transition="in" filter="fade">
                                      <p:cBhvr>
                                        <p:cTn id="31" dur="500"/>
                                        <p:tgtEl>
                                          <p:spTgt spid="6">
                                            <p:graphicEl>
                                              <a:dgm id="{04137BC5-74E3-49AD-A263-62C417512710}"/>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graphicEl>
                                              <a:dgm id="{A90C6457-EC5A-478D-863D-28F7E2E43874}"/>
                                            </p:graphicEl>
                                          </p:spTgt>
                                        </p:tgtEl>
                                        <p:attrNameLst>
                                          <p:attrName>style.visibility</p:attrName>
                                        </p:attrNameLst>
                                      </p:cBhvr>
                                      <p:to>
                                        <p:strVal val="visible"/>
                                      </p:to>
                                    </p:set>
                                    <p:animEffect transition="in" filter="fade">
                                      <p:cBhvr>
                                        <p:cTn id="34" dur="500"/>
                                        <p:tgtEl>
                                          <p:spTgt spid="6">
                                            <p:graphicEl>
                                              <a:dgm id="{A90C6457-EC5A-478D-863D-28F7E2E43874}"/>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graphicEl>
                                              <a:dgm id="{A8F02795-C6BC-43AB-8943-402824271DF3}"/>
                                            </p:graphicEl>
                                          </p:spTgt>
                                        </p:tgtEl>
                                        <p:attrNameLst>
                                          <p:attrName>style.visibility</p:attrName>
                                        </p:attrNameLst>
                                      </p:cBhvr>
                                      <p:to>
                                        <p:strVal val="visible"/>
                                      </p:to>
                                    </p:set>
                                    <p:animEffect transition="in" filter="fade">
                                      <p:cBhvr>
                                        <p:cTn id="39" dur="500"/>
                                        <p:tgtEl>
                                          <p:spTgt spid="6">
                                            <p:graphicEl>
                                              <a:dgm id="{A8F02795-C6BC-43AB-8943-402824271DF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
                                            <p:graphicEl>
                                              <a:dgm id="{A4D8AA5D-DDD0-4A75-ABF5-ABF59CCE5C90}"/>
                                            </p:graphicEl>
                                          </p:spTgt>
                                        </p:tgtEl>
                                        <p:attrNameLst>
                                          <p:attrName>style.visibility</p:attrName>
                                        </p:attrNameLst>
                                      </p:cBhvr>
                                      <p:to>
                                        <p:strVal val="visible"/>
                                      </p:to>
                                    </p:set>
                                    <p:animEffect transition="in" filter="fade">
                                      <p:cBhvr>
                                        <p:cTn id="44" dur="500"/>
                                        <p:tgtEl>
                                          <p:spTgt spid="6">
                                            <p:graphicEl>
                                              <a:dgm id="{A4D8AA5D-DDD0-4A75-ABF5-ABF59CCE5C90}"/>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
                                            <p:graphicEl>
                                              <a:dgm id="{B1ECE0B9-A799-4D24-B277-A7F4E557CCC5}"/>
                                            </p:graphicEl>
                                          </p:spTgt>
                                        </p:tgtEl>
                                        <p:attrNameLst>
                                          <p:attrName>style.visibility</p:attrName>
                                        </p:attrNameLst>
                                      </p:cBhvr>
                                      <p:to>
                                        <p:strVal val="visible"/>
                                      </p:to>
                                    </p:set>
                                    <p:animEffect transition="in" filter="fade">
                                      <p:cBhvr>
                                        <p:cTn id="47" dur="500"/>
                                        <p:tgtEl>
                                          <p:spTgt spid="6">
                                            <p:graphicEl>
                                              <a:dgm id="{B1ECE0B9-A799-4D24-B277-A7F4E557CCC5}"/>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graphicEl>
                                              <a:dgm id="{7AF4679C-08C1-465B-BA75-F909C0498416}"/>
                                            </p:graphicEl>
                                          </p:spTgt>
                                        </p:tgtEl>
                                        <p:attrNameLst>
                                          <p:attrName>style.visibility</p:attrName>
                                        </p:attrNameLst>
                                      </p:cBhvr>
                                      <p:to>
                                        <p:strVal val="visible"/>
                                      </p:to>
                                    </p:set>
                                    <p:animEffect transition="in" filter="fade">
                                      <p:cBhvr>
                                        <p:cTn id="52" dur="500"/>
                                        <p:tgtEl>
                                          <p:spTgt spid="6">
                                            <p:graphicEl>
                                              <a:dgm id="{7AF4679C-08C1-465B-BA75-F909C0498416}"/>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graphicEl>
                                              <a:dgm id="{201B5EA3-F706-4F0C-B683-47CAB991EFF3}"/>
                                            </p:graphicEl>
                                          </p:spTgt>
                                        </p:tgtEl>
                                        <p:attrNameLst>
                                          <p:attrName>style.visibility</p:attrName>
                                        </p:attrNameLst>
                                      </p:cBhvr>
                                      <p:to>
                                        <p:strVal val="visible"/>
                                      </p:to>
                                    </p:set>
                                    <p:animEffect transition="in" filter="fade">
                                      <p:cBhvr>
                                        <p:cTn id="57" dur="500"/>
                                        <p:tgtEl>
                                          <p:spTgt spid="6">
                                            <p:graphicEl>
                                              <a:dgm id="{201B5EA3-F706-4F0C-B683-47CAB991EFF3}"/>
                                            </p:graphic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
                                            <p:graphicEl>
                                              <a:dgm id="{19035E72-CFC7-4177-8389-371BB466C85B}"/>
                                            </p:graphicEl>
                                          </p:spTgt>
                                        </p:tgtEl>
                                        <p:attrNameLst>
                                          <p:attrName>style.visibility</p:attrName>
                                        </p:attrNameLst>
                                      </p:cBhvr>
                                      <p:to>
                                        <p:strVal val="visible"/>
                                      </p:to>
                                    </p:set>
                                    <p:animEffect transition="in" filter="fade">
                                      <p:cBhvr>
                                        <p:cTn id="60" dur="500"/>
                                        <p:tgtEl>
                                          <p:spTgt spid="6">
                                            <p:graphicEl>
                                              <a:dgm id="{19035E72-CFC7-4177-8389-371BB466C85B}"/>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
                                            <p:graphicEl>
                                              <a:dgm id="{E661322C-EBD0-4C1C-8B53-AA6EA42C52BF}"/>
                                            </p:graphicEl>
                                          </p:spTgt>
                                        </p:tgtEl>
                                        <p:attrNameLst>
                                          <p:attrName>style.visibility</p:attrName>
                                        </p:attrNameLst>
                                      </p:cBhvr>
                                      <p:to>
                                        <p:strVal val="visible"/>
                                      </p:to>
                                    </p:set>
                                    <p:animEffect transition="in" filter="fade">
                                      <p:cBhvr>
                                        <p:cTn id="65" dur="500"/>
                                        <p:tgtEl>
                                          <p:spTgt spid="6">
                                            <p:graphicEl>
                                              <a:dgm id="{E661322C-EBD0-4C1C-8B53-AA6EA42C52BF}"/>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6">
                                            <p:graphicEl>
                                              <a:dgm id="{33838291-4D18-41A7-92E2-F7CC3FBA1A4C}"/>
                                            </p:graphicEl>
                                          </p:spTgt>
                                        </p:tgtEl>
                                        <p:attrNameLst>
                                          <p:attrName>style.visibility</p:attrName>
                                        </p:attrNameLst>
                                      </p:cBhvr>
                                      <p:to>
                                        <p:strVal val="visible"/>
                                      </p:to>
                                    </p:set>
                                    <p:animEffect transition="in" filter="fade">
                                      <p:cBhvr>
                                        <p:cTn id="70" dur="500"/>
                                        <p:tgtEl>
                                          <p:spTgt spid="6">
                                            <p:graphicEl>
                                              <a:dgm id="{33838291-4D18-41A7-92E2-F7CC3FBA1A4C}"/>
                                            </p:graphicEl>
                                          </p:spTgt>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6">
                                            <p:graphicEl>
                                              <a:dgm id="{5D8D47F6-B7DC-43BB-A959-10C16297DCF9}"/>
                                            </p:graphicEl>
                                          </p:spTgt>
                                        </p:tgtEl>
                                        <p:attrNameLst>
                                          <p:attrName>style.visibility</p:attrName>
                                        </p:attrNameLst>
                                      </p:cBhvr>
                                      <p:to>
                                        <p:strVal val="visible"/>
                                      </p:to>
                                    </p:set>
                                    <p:animEffect transition="in" filter="fade">
                                      <p:cBhvr>
                                        <p:cTn id="73" dur="500"/>
                                        <p:tgtEl>
                                          <p:spTgt spid="6">
                                            <p:graphicEl>
                                              <a:dgm id="{5D8D47F6-B7DC-43BB-A959-10C16297DCF9}"/>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6">
                                            <p:graphicEl>
                                              <a:dgm id="{7E7BCE9D-12DC-4212-ADC3-8F9C5201DF49}"/>
                                            </p:graphicEl>
                                          </p:spTgt>
                                        </p:tgtEl>
                                        <p:attrNameLst>
                                          <p:attrName>style.visibility</p:attrName>
                                        </p:attrNameLst>
                                      </p:cBhvr>
                                      <p:to>
                                        <p:strVal val="visible"/>
                                      </p:to>
                                    </p:set>
                                    <p:animEffect transition="in" filter="fade">
                                      <p:cBhvr>
                                        <p:cTn id="78" dur="500"/>
                                        <p:tgtEl>
                                          <p:spTgt spid="6">
                                            <p:graphicEl>
                                              <a:dgm id="{7E7BCE9D-12DC-4212-ADC3-8F9C5201DF49}"/>
                                            </p:graphicEl>
                                          </p:spTgt>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6">
                                            <p:graphicEl>
                                              <a:dgm id="{41B73A76-28A7-4865-A728-C39024716635}"/>
                                            </p:graphicEl>
                                          </p:spTgt>
                                        </p:tgtEl>
                                        <p:attrNameLst>
                                          <p:attrName>style.visibility</p:attrName>
                                        </p:attrNameLst>
                                      </p:cBhvr>
                                      <p:to>
                                        <p:strVal val="visible"/>
                                      </p:to>
                                    </p:set>
                                    <p:animEffect transition="in" filter="fade">
                                      <p:cBhvr>
                                        <p:cTn id="81" dur="500"/>
                                        <p:tgtEl>
                                          <p:spTgt spid="6">
                                            <p:graphicEl>
                                              <a:dgm id="{41B73A76-28A7-4865-A728-C3902471663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055046F2-8FFE-EF04-01B6-D67101581E81}"/>
              </a:ext>
            </a:extLst>
          </p:cNvPr>
          <p:cNvSpPr txBox="1"/>
          <p:nvPr/>
        </p:nvSpPr>
        <p:spPr>
          <a:xfrm>
            <a:off x="2250960" y="545151"/>
            <a:ext cx="12984300" cy="1272055"/>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7533" kern="0">
                <a:solidFill>
                  <a:srgbClr val="111618"/>
                </a:solidFill>
                <a:latin typeface="Oswald Medium"/>
                <a:ea typeface="Oswald Medium"/>
                <a:cs typeface="Oswald Medium"/>
                <a:sym typeface="Oswald Medium"/>
              </a:rPr>
              <a:t>How do I get paid?</a:t>
            </a:r>
            <a:endParaRPr sz="150" kern="0">
              <a:solidFill>
                <a:srgbClr val="000000"/>
              </a:solidFill>
              <a:latin typeface="Arial"/>
              <a:cs typeface="Arial"/>
              <a:sym typeface="Arial"/>
            </a:endParaRPr>
          </a:p>
          <a:p>
            <a:pPr defTabSz="1371600">
              <a:buClr>
                <a:srgbClr val="000000"/>
              </a:buClr>
            </a:pPr>
            <a:endParaRPr sz="150" kern="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69B8C86B-4339-55D6-3330-5688F493110D}"/>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sp>
        <p:nvSpPr>
          <p:cNvPr id="21" name="Rectangle 20">
            <a:extLst>
              <a:ext uri="{FF2B5EF4-FFF2-40B4-BE49-F238E27FC236}">
                <a16:creationId xmlns:a16="http://schemas.microsoft.com/office/drawing/2014/main" id="{EA555B09-2494-F177-E38B-E44D4A85DCD3}"/>
              </a:ext>
            </a:extLst>
          </p:cNvPr>
          <p:cNvSpPr/>
          <p:nvPr/>
        </p:nvSpPr>
        <p:spPr>
          <a:xfrm>
            <a:off x="6172196" y="1901407"/>
            <a:ext cx="8097982" cy="7213341"/>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513ED27-45EC-9691-D93C-0DF1A491D753}"/>
              </a:ext>
            </a:extLst>
          </p:cNvPr>
          <p:cNvSpPr/>
          <p:nvPr/>
        </p:nvSpPr>
        <p:spPr>
          <a:xfrm>
            <a:off x="14484916" y="2989458"/>
            <a:ext cx="3050368" cy="7213341"/>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39CE3F2-414B-6CC8-2C35-71958E36020B}"/>
              </a:ext>
            </a:extLst>
          </p:cNvPr>
          <p:cNvSpPr/>
          <p:nvPr/>
        </p:nvSpPr>
        <p:spPr>
          <a:xfrm>
            <a:off x="595745" y="3073659"/>
            <a:ext cx="5320146" cy="7213341"/>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Diagram 17">
            <a:extLst>
              <a:ext uri="{FF2B5EF4-FFF2-40B4-BE49-F238E27FC236}">
                <a16:creationId xmlns:a16="http://schemas.microsoft.com/office/drawing/2014/main" id="{5C00DC2A-F79C-E1B8-4FE3-46F267DD51CB}"/>
              </a:ext>
            </a:extLst>
          </p:cNvPr>
          <p:cNvGraphicFramePr/>
          <p:nvPr>
            <p:extLst>
              <p:ext uri="{D42A27DB-BD31-4B8C-83A1-F6EECF244321}">
                <p14:modId xmlns:p14="http://schemas.microsoft.com/office/powerpoint/2010/main" val="3949820893"/>
              </p:ext>
            </p:extLst>
          </p:nvPr>
        </p:nvGraphicFramePr>
        <p:xfrm>
          <a:off x="187036" y="2616459"/>
          <a:ext cx="17913927" cy="67333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Graphic 7" descr="Dollar with solid fill">
            <a:extLst>
              <a:ext uri="{FF2B5EF4-FFF2-40B4-BE49-F238E27FC236}">
                <a16:creationId xmlns:a16="http://schemas.microsoft.com/office/drawing/2014/main" id="{C064EF38-6179-876D-77C5-FBB53E8ED75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91883" y="8737712"/>
            <a:ext cx="914400" cy="914400"/>
          </a:xfrm>
          <a:prstGeom prst="rect">
            <a:avLst/>
          </a:prstGeom>
        </p:spPr>
      </p:pic>
      <p:pic>
        <p:nvPicPr>
          <p:cNvPr id="10" name="Graphic 9" descr="Dollar with solid fill">
            <a:extLst>
              <a:ext uri="{FF2B5EF4-FFF2-40B4-BE49-F238E27FC236}">
                <a16:creationId xmlns:a16="http://schemas.microsoft.com/office/drawing/2014/main" id="{79B26B6B-03DA-7DE7-4BDB-5C3A3E2C0DD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717229" y="2075058"/>
            <a:ext cx="914400" cy="914400"/>
          </a:xfrm>
          <a:prstGeom prst="rect">
            <a:avLst/>
          </a:prstGeom>
        </p:spPr>
      </p:pic>
      <p:pic>
        <p:nvPicPr>
          <p:cNvPr id="12" name="Graphic 11" descr="Dollar with solid fill">
            <a:extLst>
              <a:ext uri="{FF2B5EF4-FFF2-40B4-BE49-F238E27FC236}">
                <a16:creationId xmlns:a16="http://schemas.microsoft.com/office/drawing/2014/main" id="{BBE31C13-1774-E6AA-DD34-7F444D49FF4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4270178" y="8955458"/>
            <a:ext cx="914400" cy="914400"/>
          </a:xfrm>
          <a:prstGeom prst="rect">
            <a:avLst/>
          </a:prstGeom>
        </p:spPr>
      </p:pic>
      <p:sp>
        <p:nvSpPr>
          <p:cNvPr id="13" name="TextBox 12">
            <a:extLst>
              <a:ext uri="{FF2B5EF4-FFF2-40B4-BE49-F238E27FC236}">
                <a16:creationId xmlns:a16="http://schemas.microsoft.com/office/drawing/2014/main" id="{328CF48B-9C2D-55DA-46D5-77EDB7F6BAEE}"/>
              </a:ext>
            </a:extLst>
          </p:cNvPr>
          <p:cNvSpPr txBox="1"/>
          <p:nvPr/>
        </p:nvSpPr>
        <p:spPr>
          <a:xfrm>
            <a:off x="1577619" y="8824983"/>
            <a:ext cx="4028898" cy="784830"/>
          </a:xfrm>
          <a:prstGeom prst="rect">
            <a:avLst/>
          </a:prstGeom>
          <a:noFill/>
        </p:spPr>
        <p:txBody>
          <a:bodyPr wrap="square" rtlCol="0">
            <a:spAutoFit/>
          </a:bodyPr>
          <a:lstStyle/>
          <a:p>
            <a:r>
              <a:rPr lang="en-US" sz="4500" b="1">
                <a:highlight>
                  <a:srgbClr val="00FF00"/>
                </a:highlight>
              </a:rPr>
              <a:t>Payment 1: 50%</a:t>
            </a:r>
          </a:p>
        </p:txBody>
      </p:sp>
      <p:sp>
        <p:nvSpPr>
          <p:cNvPr id="15" name="TextBox 14">
            <a:extLst>
              <a:ext uri="{FF2B5EF4-FFF2-40B4-BE49-F238E27FC236}">
                <a16:creationId xmlns:a16="http://schemas.microsoft.com/office/drawing/2014/main" id="{DA47D38E-F5C8-4FEA-FB4D-3ABF2BAAE35C}"/>
              </a:ext>
            </a:extLst>
          </p:cNvPr>
          <p:cNvSpPr txBox="1"/>
          <p:nvPr/>
        </p:nvSpPr>
        <p:spPr>
          <a:xfrm>
            <a:off x="8337560" y="2103274"/>
            <a:ext cx="4137497" cy="784830"/>
          </a:xfrm>
          <a:prstGeom prst="rect">
            <a:avLst/>
          </a:prstGeom>
          <a:noFill/>
        </p:spPr>
        <p:txBody>
          <a:bodyPr wrap="square" rtlCol="0">
            <a:spAutoFit/>
          </a:bodyPr>
          <a:lstStyle/>
          <a:p>
            <a:r>
              <a:rPr lang="en-US" sz="4500" b="1">
                <a:highlight>
                  <a:srgbClr val="00FF00"/>
                </a:highlight>
              </a:rPr>
              <a:t>Payment 2: 25%</a:t>
            </a:r>
          </a:p>
        </p:txBody>
      </p:sp>
      <p:sp>
        <p:nvSpPr>
          <p:cNvPr id="17" name="TextBox 16">
            <a:extLst>
              <a:ext uri="{FF2B5EF4-FFF2-40B4-BE49-F238E27FC236}">
                <a16:creationId xmlns:a16="http://schemas.microsoft.com/office/drawing/2014/main" id="{761E3EE0-DF47-D6B4-04DD-9D56E7753AD7}"/>
              </a:ext>
            </a:extLst>
          </p:cNvPr>
          <p:cNvSpPr txBox="1"/>
          <p:nvPr/>
        </p:nvSpPr>
        <p:spPr>
          <a:xfrm>
            <a:off x="14909602" y="9099175"/>
            <a:ext cx="3777097" cy="677108"/>
          </a:xfrm>
          <a:prstGeom prst="rect">
            <a:avLst/>
          </a:prstGeom>
          <a:noFill/>
        </p:spPr>
        <p:txBody>
          <a:bodyPr wrap="square" rtlCol="0">
            <a:spAutoFit/>
          </a:bodyPr>
          <a:lstStyle/>
          <a:p>
            <a:r>
              <a:rPr lang="en-US" sz="3800" b="1">
                <a:highlight>
                  <a:srgbClr val="00FF00"/>
                </a:highlight>
              </a:rPr>
              <a:t>Payment 3: 25%</a:t>
            </a:r>
          </a:p>
        </p:txBody>
      </p:sp>
    </p:spTree>
    <p:extLst>
      <p:ext uri="{BB962C8B-B14F-4D97-AF65-F5344CB8AC3E}">
        <p14:creationId xmlns:p14="http://schemas.microsoft.com/office/powerpoint/2010/main" val="1723550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1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19" grpId="0" animBg="1"/>
      <p:bldP spid="13" grpId="0"/>
      <p:bldP spid="15"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61C79-3C0E-30B0-DA8F-483EDFCF4022}"/>
              </a:ext>
            </a:extLst>
          </p:cNvPr>
          <p:cNvSpPr>
            <a:spLocks noGrp="1"/>
          </p:cNvSpPr>
          <p:nvPr>
            <p:ph type="title"/>
          </p:nvPr>
        </p:nvSpPr>
        <p:spPr>
          <a:xfrm>
            <a:off x="2139043" y="657735"/>
            <a:ext cx="15773400" cy="1988345"/>
          </a:xfrm>
        </p:spPr>
        <p:txBody>
          <a:bodyPr/>
          <a:lstStyle/>
          <a:p>
            <a:r>
              <a:rPr lang="en-US" b="1"/>
              <a:t>Check-In on Questions from Chat </a:t>
            </a:r>
          </a:p>
        </p:txBody>
      </p:sp>
      <p:sp>
        <p:nvSpPr>
          <p:cNvPr id="3" name="Content Placeholder 2">
            <a:extLst>
              <a:ext uri="{FF2B5EF4-FFF2-40B4-BE49-F238E27FC236}">
                <a16:creationId xmlns:a16="http://schemas.microsoft.com/office/drawing/2014/main" id="{117C0419-3893-96E8-EF4A-AFBCF44C638E}"/>
              </a:ext>
            </a:extLst>
          </p:cNvPr>
          <p:cNvSpPr>
            <a:spLocks noGrp="1"/>
          </p:cNvSpPr>
          <p:nvPr>
            <p:ph idx="1"/>
          </p:nvPr>
        </p:nvSpPr>
        <p:spPr>
          <a:xfrm>
            <a:off x="598312" y="2950880"/>
            <a:ext cx="10013244" cy="6478922"/>
          </a:xfrm>
        </p:spPr>
        <p:txBody>
          <a:bodyPr/>
          <a:lstStyle/>
          <a:p>
            <a:r>
              <a:rPr lang="en-US"/>
              <a:t>Contract/Payment questions ONLY</a:t>
            </a:r>
          </a:p>
          <a:p>
            <a:endParaRPr lang="en-US"/>
          </a:p>
          <a:p>
            <a:r>
              <a:rPr lang="en-US"/>
              <a:t>More time for Practice Implementation </a:t>
            </a:r>
          </a:p>
          <a:p>
            <a:pPr marL="0" indent="0">
              <a:buNone/>
            </a:pPr>
            <a:r>
              <a:rPr lang="en-US"/>
              <a:t>     Q&amp;A later in webinar </a:t>
            </a:r>
          </a:p>
          <a:p>
            <a:pPr marL="685800" lvl="1" indent="0">
              <a:buNone/>
            </a:pPr>
            <a:endParaRPr lang="en-US"/>
          </a:p>
        </p:txBody>
      </p:sp>
      <p:pic>
        <p:nvPicPr>
          <p:cNvPr id="4" name="Picture 3" descr="6 common questions about tobacco cessation coaching">
            <a:extLst>
              <a:ext uri="{FF2B5EF4-FFF2-40B4-BE49-F238E27FC236}">
                <a16:creationId xmlns:a16="http://schemas.microsoft.com/office/drawing/2014/main" id="{1A7DBCF0-9E85-FB76-FDEC-412B0917FDD8}"/>
              </a:ext>
            </a:extLst>
          </p:cNvPr>
          <p:cNvPicPr>
            <a:picLocks noChangeAspect="1"/>
          </p:cNvPicPr>
          <p:nvPr/>
        </p:nvPicPr>
        <p:blipFill>
          <a:blip r:embed="rId3"/>
          <a:stretch>
            <a:fillRect/>
          </a:stretch>
        </p:blipFill>
        <p:spPr>
          <a:xfrm>
            <a:off x="9979378" y="3448525"/>
            <a:ext cx="7344832" cy="3785996"/>
          </a:xfrm>
          <a:prstGeom prst="rect">
            <a:avLst/>
          </a:prstGeom>
        </p:spPr>
      </p:pic>
    </p:spTree>
    <p:extLst>
      <p:ext uri="{BB962C8B-B14F-4D97-AF65-F5344CB8AC3E}">
        <p14:creationId xmlns:p14="http://schemas.microsoft.com/office/powerpoint/2010/main" val="1430590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82049-CDF9-CB11-AA4A-5EDF0FEE766A}"/>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5F882652-C345-9983-5C3A-3FB490091A7A}"/>
              </a:ext>
            </a:extLst>
          </p:cNvPr>
          <p:cNvSpPr txBox="1"/>
          <p:nvPr/>
        </p:nvSpPr>
        <p:spPr>
          <a:xfrm>
            <a:off x="2250959" y="545151"/>
            <a:ext cx="15432129" cy="1036157"/>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000" kern="0">
                <a:solidFill>
                  <a:srgbClr val="111618"/>
                </a:solidFill>
                <a:latin typeface="Oswald Medium"/>
                <a:ea typeface="Oswald Medium"/>
                <a:cs typeface="Oswald Medium"/>
                <a:sym typeface="Oswald Medium"/>
              </a:rPr>
              <a:t>512 Implementation: Pasture &amp; Hay Planting</a:t>
            </a:r>
            <a:endParaRPr lang="en-US" sz="6000" kern="0">
              <a:solidFill>
                <a:srgbClr val="000000"/>
              </a:solidFill>
              <a:latin typeface="Arial"/>
              <a:cs typeface="Arial"/>
              <a:sym typeface="Arial"/>
            </a:endParaRPr>
          </a:p>
          <a:p>
            <a:pPr defTabSz="1371600">
              <a:buClr>
                <a:srgbClr val="000000"/>
              </a:buClr>
            </a:pPr>
            <a:endParaRPr sz="150" kern="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8F34730F-6BB8-09D3-172D-F6EC743FD6F9}"/>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graphicFrame>
        <p:nvGraphicFramePr>
          <p:cNvPr id="6" name="Diagram 5">
            <a:extLst>
              <a:ext uri="{FF2B5EF4-FFF2-40B4-BE49-F238E27FC236}">
                <a16:creationId xmlns:a16="http://schemas.microsoft.com/office/drawing/2014/main" id="{57EC8780-2187-E8AB-2A88-F854F555987E}"/>
              </a:ext>
            </a:extLst>
          </p:cNvPr>
          <p:cNvGraphicFramePr/>
          <p:nvPr>
            <p:extLst>
              <p:ext uri="{D42A27DB-BD31-4B8C-83A1-F6EECF244321}">
                <p14:modId xmlns:p14="http://schemas.microsoft.com/office/powerpoint/2010/main" val="1170682717"/>
              </p:ext>
            </p:extLst>
          </p:nvPr>
        </p:nvGraphicFramePr>
        <p:xfrm>
          <a:off x="491836" y="1395670"/>
          <a:ext cx="17304328" cy="37523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Rectangle 1">
            <a:extLst>
              <a:ext uri="{FF2B5EF4-FFF2-40B4-BE49-F238E27FC236}">
                <a16:creationId xmlns:a16="http://schemas.microsoft.com/office/drawing/2014/main" id="{AC39A6A2-0BDE-FFBB-AC5A-4D351A5C08B0}"/>
              </a:ext>
            </a:extLst>
          </p:cNvPr>
          <p:cNvSpPr/>
          <p:nvPr/>
        </p:nvSpPr>
        <p:spPr>
          <a:xfrm>
            <a:off x="10775852" y="5143500"/>
            <a:ext cx="7174523" cy="49289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70787E3-ED60-892D-BA95-770997F8EFEF}"/>
              </a:ext>
            </a:extLst>
          </p:cNvPr>
          <p:cNvSpPr txBox="1"/>
          <p:nvPr/>
        </p:nvSpPr>
        <p:spPr>
          <a:xfrm>
            <a:off x="10276359" y="5368395"/>
            <a:ext cx="7674016" cy="4585871"/>
          </a:xfrm>
          <a:prstGeom prst="rect">
            <a:avLst/>
          </a:prstGeom>
          <a:noFill/>
        </p:spPr>
        <p:txBody>
          <a:bodyPr wrap="square" rtlCol="0">
            <a:spAutoFit/>
          </a:bodyPr>
          <a:lstStyle/>
          <a:p>
            <a:pPr marL="1192212" lvl="1" indent="-457200" defTabSz="1371600">
              <a:spcBef>
                <a:spcPts val="400"/>
              </a:spcBef>
              <a:buFont typeface="Wingdings" panose="05000000000000000000" pitchFamily="2" charset="2"/>
              <a:buChar char="q"/>
              <a:defRPr/>
            </a:pPr>
            <a:r>
              <a:rPr lang="en-US" sz="3200"/>
              <a:t>Plant a Perennial before May</a:t>
            </a:r>
          </a:p>
          <a:p>
            <a:pPr marL="1028700" lvl="1" indent="-293688" defTabSz="1371600">
              <a:spcBef>
                <a:spcPts val="400"/>
              </a:spcBef>
              <a:buFont typeface="Wingdings" panose="05000000000000000000" pitchFamily="2" charset="2"/>
              <a:buChar char="q"/>
              <a:defRPr/>
            </a:pPr>
            <a:endParaRPr lang="en-US" sz="900"/>
          </a:p>
          <a:p>
            <a:pPr marL="1192212" lvl="1" indent="-457200" defTabSz="1371600">
              <a:spcBef>
                <a:spcPts val="400"/>
              </a:spcBef>
              <a:buFont typeface="Wingdings" panose="05000000000000000000" pitchFamily="2" charset="2"/>
              <a:buChar char="q"/>
              <a:defRPr/>
            </a:pPr>
            <a:r>
              <a:rPr lang="en-US" sz="3200"/>
              <a:t>Take photo of the seed tag for practice worksheet</a:t>
            </a:r>
          </a:p>
          <a:p>
            <a:pPr marL="735012" lvl="1" defTabSz="1371600">
              <a:spcBef>
                <a:spcPts val="400"/>
              </a:spcBef>
              <a:defRPr/>
            </a:pPr>
            <a:endParaRPr lang="en-US" sz="1400"/>
          </a:p>
          <a:p>
            <a:pPr marL="1192212" lvl="1" indent="-457200" defTabSz="1371600">
              <a:spcBef>
                <a:spcPts val="400"/>
              </a:spcBef>
              <a:buFont typeface="Wingdings" panose="05000000000000000000" pitchFamily="2" charset="2"/>
              <a:buChar char="q"/>
              <a:defRPr/>
            </a:pPr>
            <a:r>
              <a:rPr lang="en-US" sz="3200"/>
              <a:t>Keep notes on planting rate and method for practice worksheet</a:t>
            </a:r>
          </a:p>
          <a:p>
            <a:pPr marL="1192212" lvl="1" indent="-457200" defTabSz="1371600">
              <a:spcBef>
                <a:spcPts val="400"/>
              </a:spcBef>
              <a:buFont typeface="Wingdings" panose="05000000000000000000" pitchFamily="2" charset="2"/>
              <a:buChar char="q"/>
              <a:defRPr/>
            </a:pPr>
            <a:endParaRPr lang="en-US" sz="700"/>
          </a:p>
          <a:p>
            <a:pPr marL="1192212" lvl="1" indent="-457200" defTabSz="1371600">
              <a:spcBef>
                <a:spcPts val="400"/>
              </a:spcBef>
              <a:buFont typeface="Wingdings" panose="05000000000000000000" pitchFamily="2" charset="2"/>
              <a:buChar char="q"/>
              <a:defRPr/>
            </a:pPr>
            <a:r>
              <a:rPr lang="en-US" sz="3200"/>
              <a:t>Complete practice worksheet after Planting</a:t>
            </a:r>
          </a:p>
          <a:p>
            <a:pPr marL="285750" indent="-285750">
              <a:buFont typeface="Wingdings" panose="05000000000000000000" pitchFamily="2" charset="2"/>
              <a:buChar char="q"/>
            </a:pPr>
            <a:endParaRPr lang="en-US"/>
          </a:p>
        </p:txBody>
      </p:sp>
      <p:sp>
        <p:nvSpPr>
          <p:cNvPr id="9" name="Google Shape;100;g3fa7efad67b_0_62">
            <a:extLst>
              <a:ext uri="{FF2B5EF4-FFF2-40B4-BE49-F238E27FC236}">
                <a16:creationId xmlns:a16="http://schemas.microsoft.com/office/drawing/2014/main" id="{306CBB4F-2871-82A2-9092-1012ACE79311}"/>
              </a:ext>
            </a:extLst>
          </p:cNvPr>
          <p:cNvSpPr txBox="1"/>
          <p:nvPr/>
        </p:nvSpPr>
        <p:spPr>
          <a:xfrm>
            <a:off x="9065167" y="4461194"/>
            <a:ext cx="8730997" cy="782241"/>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a:solidFill>
                  <a:schemeClr val="accent6"/>
                </a:solidFill>
                <a:latin typeface="Oswald Medium"/>
                <a:ea typeface="Oswald Medium"/>
                <a:cs typeface="Oswald Medium"/>
                <a:sym typeface="Oswald Medium"/>
              </a:rPr>
              <a:t>Contract Requirements:</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12" name="Rectangle 11">
            <a:extLst>
              <a:ext uri="{FF2B5EF4-FFF2-40B4-BE49-F238E27FC236}">
                <a16:creationId xmlns:a16="http://schemas.microsoft.com/office/drawing/2014/main" id="{0A233A67-E3A8-110A-0EE5-9232DBD49776}"/>
              </a:ext>
            </a:extLst>
          </p:cNvPr>
          <p:cNvSpPr/>
          <p:nvPr/>
        </p:nvSpPr>
        <p:spPr>
          <a:xfrm>
            <a:off x="337625" y="5143500"/>
            <a:ext cx="7174523" cy="49289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00;g3fa7efad67b_0_62">
            <a:extLst>
              <a:ext uri="{FF2B5EF4-FFF2-40B4-BE49-F238E27FC236}">
                <a16:creationId xmlns:a16="http://schemas.microsoft.com/office/drawing/2014/main" id="{465F2069-C37E-3F10-788E-AB77254688D0}"/>
              </a:ext>
            </a:extLst>
          </p:cNvPr>
          <p:cNvSpPr txBox="1"/>
          <p:nvPr/>
        </p:nvSpPr>
        <p:spPr>
          <a:xfrm>
            <a:off x="-1513664" y="4461194"/>
            <a:ext cx="6183706" cy="782241"/>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a:solidFill>
                  <a:schemeClr val="accent6"/>
                </a:solidFill>
                <a:latin typeface="Oswald Medium"/>
                <a:ea typeface="Oswald Medium"/>
                <a:cs typeface="Oswald Medium"/>
                <a:sym typeface="Oswald Medium"/>
              </a:rPr>
              <a:t>What It Is:</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16" name="TextBox 15">
            <a:extLst>
              <a:ext uri="{FF2B5EF4-FFF2-40B4-BE49-F238E27FC236}">
                <a16:creationId xmlns:a16="http://schemas.microsoft.com/office/drawing/2014/main" id="{8F4C4FAB-F2F7-AB7D-023A-A57E2FBFF2EF}"/>
              </a:ext>
            </a:extLst>
          </p:cNvPr>
          <p:cNvSpPr txBox="1"/>
          <p:nvPr/>
        </p:nvSpPr>
        <p:spPr>
          <a:xfrm>
            <a:off x="491836" y="6151412"/>
            <a:ext cx="6753026" cy="2062103"/>
          </a:xfrm>
          <a:prstGeom prst="rect">
            <a:avLst/>
          </a:prstGeom>
          <a:noFill/>
        </p:spPr>
        <p:txBody>
          <a:bodyPr wrap="square" rtlCol="0">
            <a:spAutoFit/>
          </a:bodyPr>
          <a:lstStyle/>
          <a:p>
            <a:r>
              <a:rPr lang="en-US" sz="3200"/>
              <a:t>Establishing adapted and compatible species, varieties, or cultivars of perennial herbaceous plants suitable for pasture or hay production.</a:t>
            </a:r>
          </a:p>
        </p:txBody>
      </p:sp>
    </p:spTree>
    <p:extLst>
      <p:ext uri="{BB962C8B-B14F-4D97-AF65-F5344CB8AC3E}">
        <p14:creationId xmlns:p14="http://schemas.microsoft.com/office/powerpoint/2010/main" val="1031836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A99A2-F66B-E62A-1AA1-9356277D2AAF}"/>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39B3ADC7-3012-AA13-609F-03371DBA3A48}"/>
              </a:ext>
            </a:extLst>
          </p:cNvPr>
          <p:cNvSpPr txBox="1"/>
          <p:nvPr/>
        </p:nvSpPr>
        <p:spPr>
          <a:xfrm>
            <a:off x="1841785" y="750539"/>
            <a:ext cx="15432129" cy="1036157"/>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000" kern="0">
                <a:solidFill>
                  <a:srgbClr val="111618"/>
                </a:solidFill>
                <a:latin typeface="Oswald Medium"/>
                <a:ea typeface="Oswald Medium"/>
                <a:cs typeface="Oswald Medium"/>
                <a:sym typeface="Oswald Medium"/>
              </a:rPr>
              <a:t>512: Pasture &amp; Hay Planting Technical Assistance</a:t>
            </a:r>
            <a:endParaRPr lang="en-US" sz="6000" kern="0">
              <a:solidFill>
                <a:srgbClr val="000000"/>
              </a:solidFill>
              <a:latin typeface="Arial"/>
              <a:cs typeface="Arial"/>
              <a:sym typeface="Arial"/>
            </a:endParaRPr>
          </a:p>
          <a:p>
            <a:pPr defTabSz="1371600">
              <a:buClr>
                <a:srgbClr val="000000"/>
              </a:buClr>
            </a:pPr>
            <a:endParaRPr sz="150" kern="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56B30D70-01B3-4906-AB4A-B5E5471D996F}"/>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sp>
        <p:nvSpPr>
          <p:cNvPr id="12" name="Rectangle 11">
            <a:extLst>
              <a:ext uri="{FF2B5EF4-FFF2-40B4-BE49-F238E27FC236}">
                <a16:creationId xmlns:a16="http://schemas.microsoft.com/office/drawing/2014/main" id="{0F23300B-BFDE-3FD3-956D-665AA8D5CD05}"/>
              </a:ext>
            </a:extLst>
          </p:cNvPr>
          <p:cNvSpPr/>
          <p:nvPr/>
        </p:nvSpPr>
        <p:spPr>
          <a:xfrm>
            <a:off x="322558" y="2514600"/>
            <a:ext cx="7416154" cy="74816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00;g3fa7efad67b_0_62">
            <a:extLst>
              <a:ext uri="{FF2B5EF4-FFF2-40B4-BE49-F238E27FC236}">
                <a16:creationId xmlns:a16="http://schemas.microsoft.com/office/drawing/2014/main" id="{419DF8BE-EB71-E092-7D85-2DF9AD2199AC}"/>
              </a:ext>
            </a:extLst>
          </p:cNvPr>
          <p:cNvSpPr txBox="1"/>
          <p:nvPr/>
        </p:nvSpPr>
        <p:spPr>
          <a:xfrm>
            <a:off x="7982850" y="8621191"/>
            <a:ext cx="9538848" cy="536020"/>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2800" kern="0">
                <a:solidFill>
                  <a:schemeClr val="accent6"/>
                </a:solidFill>
                <a:latin typeface="Oswald Medium"/>
                <a:ea typeface="Oswald Medium"/>
                <a:cs typeface="Oswald Medium"/>
                <a:sym typeface="Oswald Medium"/>
              </a:rPr>
              <a:t>Virginia Cooperative Extension Agronomy Handbook</a:t>
            </a:r>
            <a:endParaRPr sz="28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16" name="TextBox 15">
            <a:extLst>
              <a:ext uri="{FF2B5EF4-FFF2-40B4-BE49-F238E27FC236}">
                <a16:creationId xmlns:a16="http://schemas.microsoft.com/office/drawing/2014/main" id="{4D81D355-2158-9DD5-C78F-8DC82AD851D4}"/>
              </a:ext>
            </a:extLst>
          </p:cNvPr>
          <p:cNvSpPr txBox="1"/>
          <p:nvPr/>
        </p:nvSpPr>
        <p:spPr>
          <a:xfrm>
            <a:off x="385597" y="4332760"/>
            <a:ext cx="7216548" cy="2693045"/>
          </a:xfrm>
          <a:prstGeom prst="rect">
            <a:avLst/>
          </a:prstGeom>
          <a:noFill/>
        </p:spPr>
        <p:txBody>
          <a:bodyPr wrap="square" rtlCol="0">
            <a:spAutoFit/>
          </a:bodyPr>
          <a:lstStyle/>
          <a:p>
            <a:r>
              <a:rPr lang="en-US" sz="3200" b="1"/>
              <a:t>Planting Considerations:</a:t>
            </a:r>
            <a:br>
              <a:rPr lang="en-US" b="1"/>
            </a:br>
            <a:endParaRPr lang="en-US" b="1"/>
          </a:p>
          <a:p>
            <a:pPr marL="457200" indent="-457200">
              <a:buFont typeface="Arial" panose="020B0604020202020204" pitchFamily="34" charset="0"/>
              <a:buChar char="•"/>
            </a:pPr>
            <a:r>
              <a:rPr lang="en-US" sz="2800"/>
              <a:t>Planting depth appropriate for seed size</a:t>
            </a:r>
            <a:br>
              <a:rPr lang="en-US" sz="2800" i="1"/>
            </a:br>
            <a:endParaRPr lang="en-US"/>
          </a:p>
          <a:p>
            <a:pPr marL="457200" indent="-457200">
              <a:buFont typeface="Arial" panose="020B0604020202020204" pitchFamily="34" charset="0"/>
              <a:buChar char="•"/>
            </a:pPr>
            <a:r>
              <a:rPr lang="en-US" sz="2800"/>
              <a:t>Planting time (temperature and soil moisture) – planted by May 2027</a:t>
            </a:r>
          </a:p>
          <a:p>
            <a:endParaRPr lang="en-US" sz="1100"/>
          </a:p>
        </p:txBody>
      </p:sp>
      <p:pic>
        <p:nvPicPr>
          <p:cNvPr id="8" name="Picture 7">
            <a:extLst>
              <a:ext uri="{FF2B5EF4-FFF2-40B4-BE49-F238E27FC236}">
                <a16:creationId xmlns:a16="http://schemas.microsoft.com/office/drawing/2014/main" id="{64C51EAC-F9F1-2E24-C52A-41435CC4D594}"/>
              </a:ext>
            </a:extLst>
          </p:cNvPr>
          <p:cNvPicPr>
            <a:picLocks noChangeAspect="1"/>
          </p:cNvPicPr>
          <p:nvPr/>
        </p:nvPicPr>
        <p:blipFill>
          <a:blip r:embed="rId4"/>
          <a:stretch>
            <a:fillRect/>
          </a:stretch>
        </p:blipFill>
        <p:spPr>
          <a:xfrm>
            <a:off x="7801751" y="3453008"/>
            <a:ext cx="10142678" cy="4547058"/>
          </a:xfrm>
          <a:prstGeom prst="rect">
            <a:avLst/>
          </a:prstGeom>
        </p:spPr>
      </p:pic>
      <p:sp>
        <p:nvSpPr>
          <p:cNvPr id="11" name="Google Shape;100;g3fa7efad67b_0_62">
            <a:extLst>
              <a:ext uri="{FF2B5EF4-FFF2-40B4-BE49-F238E27FC236}">
                <a16:creationId xmlns:a16="http://schemas.microsoft.com/office/drawing/2014/main" id="{943B12F7-4975-B182-D412-B1B41FFB35CF}"/>
              </a:ext>
            </a:extLst>
          </p:cNvPr>
          <p:cNvSpPr txBox="1"/>
          <p:nvPr/>
        </p:nvSpPr>
        <p:spPr>
          <a:xfrm>
            <a:off x="6493987" y="2507278"/>
            <a:ext cx="12984300" cy="782241"/>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a:solidFill>
                  <a:schemeClr val="accent6"/>
                </a:solidFill>
                <a:latin typeface="Oswald Medium"/>
                <a:cs typeface="Arial"/>
                <a:sym typeface="Oswald Medium"/>
              </a:rPr>
              <a:t>Contact Alliance team for TA Questions</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2" name="TextBox 1">
            <a:extLst>
              <a:ext uri="{FF2B5EF4-FFF2-40B4-BE49-F238E27FC236}">
                <a16:creationId xmlns:a16="http://schemas.microsoft.com/office/drawing/2014/main" id="{8BAC87CF-510F-585A-EDF7-000E889C2C02}"/>
              </a:ext>
            </a:extLst>
          </p:cNvPr>
          <p:cNvSpPr txBox="1"/>
          <p:nvPr/>
        </p:nvSpPr>
        <p:spPr>
          <a:xfrm>
            <a:off x="322558" y="7159464"/>
            <a:ext cx="7660292" cy="2723823"/>
          </a:xfrm>
          <a:prstGeom prst="rect">
            <a:avLst/>
          </a:prstGeom>
          <a:noFill/>
        </p:spPr>
        <p:txBody>
          <a:bodyPr wrap="square" rtlCol="0">
            <a:spAutoFit/>
          </a:bodyPr>
          <a:lstStyle/>
          <a:p>
            <a:r>
              <a:rPr lang="en-US" sz="3200" b="1"/>
              <a:t>Resource Planning:</a:t>
            </a:r>
            <a:endParaRPr lang="en-US" b="1"/>
          </a:p>
          <a:p>
            <a:endParaRPr lang="en-US" sz="1600"/>
          </a:p>
          <a:p>
            <a:pPr marL="457200" indent="-457200">
              <a:buFont typeface="Arial" panose="020B0604020202020204" pitchFamily="34" charset="0"/>
              <a:buChar char="•"/>
            </a:pPr>
            <a:r>
              <a:rPr lang="en-US" sz="2800"/>
              <a:t>Follow height guidelines for 1</a:t>
            </a:r>
            <a:r>
              <a:rPr lang="en-US" sz="2800" baseline="30000"/>
              <a:t>st</a:t>
            </a:r>
            <a:r>
              <a:rPr lang="en-US" sz="2800"/>
              <a:t> grazing/cutting</a:t>
            </a:r>
          </a:p>
          <a:p>
            <a:pPr marL="457200" indent="-457200">
              <a:buFont typeface="Arial" panose="020B0604020202020204" pitchFamily="34" charset="0"/>
              <a:buChar char="•"/>
            </a:pPr>
            <a:endParaRPr lang="en-US" sz="1100"/>
          </a:p>
          <a:p>
            <a:pPr marL="457200" indent="-457200">
              <a:buFont typeface="Arial" panose="020B0604020202020204" pitchFamily="34" charset="0"/>
              <a:buChar char="•"/>
            </a:pPr>
            <a:r>
              <a:rPr lang="en-US" sz="2800"/>
              <a:t>Prevent grazing access until forage is fully established  </a:t>
            </a:r>
          </a:p>
          <a:p>
            <a:endParaRPr lang="en-US" sz="2800"/>
          </a:p>
        </p:txBody>
      </p:sp>
      <p:sp>
        <p:nvSpPr>
          <p:cNvPr id="6" name="TextBox 5">
            <a:extLst>
              <a:ext uri="{FF2B5EF4-FFF2-40B4-BE49-F238E27FC236}">
                <a16:creationId xmlns:a16="http://schemas.microsoft.com/office/drawing/2014/main" id="{45BD7306-A195-F6FC-8D2C-C56D316D6F90}"/>
              </a:ext>
            </a:extLst>
          </p:cNvPr>
          <p:cNvSpPr txBox="1"/>
          <p:nvPr/>
        </p:nvSpPr>
        <p:spPr>
          <a:xfrm>
            <a:off x="385597" y="2670767"/>
            <a:ext cx="7174523" cy="1661993"/>
          </a:xfrm>
          <a:prstGeom prst="rect">
            <a:avLst/>
          </a:prstGeom>
          <a:noFill/>
        </p:spPr>
        <p:txBody>
          <a:bodyPr wrap="square" rtlCol="0">
            <a:spAutoFit/>
          </a:bodyPr>
          <a:lstStyle/>
          <a:p>
            <a:r>
              <a:rPr lang="en-US" sz="3200" b="1"/>
              <a:t>Seed Selection &amp; Rate Calculations:</a:t>
            </a:r>
          </a:p>
          <a:p>
            <a:endParaRPr lang="en-US" sz="1200"/>
          </a:p>
          <a:p>
            <a:pPr marL="457200" indent="-457200">
              <a:buFont typeface="Arial" panose="020B0604020202020204" pitchFamily="34" charset="0"/>
              <a:buChar char="•"/>
            </a:pPr>
            <a:r>
              <a:rPr lang="en-US" sz="2800"/>
              <a:t>Consider grazing needs &amp; soil suitability </a:t>
            </a:r>
          </a:p>
          <a:p>
            <a:endParaRPr lang="en-US" sz="2800"/>
          </a:p>
        </p:txBody>
      </p:sp>
    </p:spTree>
    <p:extLst>
      <p:ext uri="{BB962C8B-B14F-4D97-AF65-F5344CB8AC3E}">
        <p14:creationId xmlns:p14="http://schemas.microsoft.com/office/powerpoint/2010/main" val="386172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766A1-25BE-2012-3593-01D3329DAC4A}"/>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6AE6ECB7-DFF4-7535-B70B-312FD9EC2013}"/>
              </a:ext>
            </a:extLst>
          </p:cNvPr>
          <p:cNvSpPr txBox="1"/>
          <p:nvPr/>
        </p:nvSpPr>
        <p:spPr>
          <a:xfrm>
            <a:off x="2250959" y="545151"/>
            <a:ext cx="15432129" cy="1036157"/>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000" kern="0">
                <a:solidFill>
                  <a:srgbClr val="111618"/>
                </a:solidFill>
                <a:latin typeface="Oswald Medium"/>
                <a:ea typeface="Oswald Medium"/>
                <a:cs typeface="Oswald Medium"/>
                <a:sym typeface="Oswald Medium"/>
              </a:rPr>
              <a:t>590 Implementation: Nutrient Management</a:t>
            </a:r>
            <a:endParaRPr lang="en-US" sz="6000" kern="0">
              <a:solidFill>
                <a:srgbClr val="000000"/>
              </a:solidFill>
              <a:latin typeface="Arial"/>
              <a:cs typeface="Arial"/>
              <a:sym typeface="Arial"/>
            </a:endParaRPr>
          </a:p>
          <a:p>
            <a:pPr defTabSz="1371600">
              <a:buClr>
                <a:srgbClr val="000000"/>
              </a:buClr>
            </a:pPr>
            <a:endParaRPr sz="150" kern="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1A19AF16-5485-B328-18F3-3FD44D661AB2}"/>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graphicFrame>
        <p:nvGraphicFramePr>
          <p:cNvPr id="6" name="Diagram 5">
            <a:extLst>
              <a:ext uri="{FF2B5EF4-FFF2-40B4-BE49-F238E27FC236}">
                <a16:creationId xmlns:a16="http://schemas.microsoft.com/office/drawing/2014/main" id="{71A0C010-CDC2-10D7-81A8-8D1E1E8F9CE2}"/>
              </a:ext>
            </a:extLst>
          </p:cNvPr>
          <p:cNvGraphicFramePr/>
          <p:nvPr>
            <p:extLst>
              <p:ext uri="{D42A27DB-BD31-4B8C-83A1-F6EECF244321}">
                <p14:modId xmlns:p14="http://schemas.microsoft.com/office/powerpoint/2010/main" val="1089820862"/>
              </p:ext>
            </p:extLst>
          </p:nvPr>
        </p:nvGraphicFramePr>
        <p:xfrm>
          <a:off x="491836" y="1395670"/>
          <a:ext cx="17304328" cy="37523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Rectangle 1">
            <a:extLst>
              <a:ext uri="{FF2B5EF4-FFF2-40B4-BE49-F238E27FC236}">
                <a16:creationId xmlns:a16="http://schemas.microsoft.com/office/drawing/2014/main" id="{4E3838C0-151A-AAC1-9613-53BC85433458}"/>
              </a:ext>
            </a:extLst>
          </p:cNvPr>
          <p:cNvSpPr/>
          <p:nvPr/>
        </p:nvSpPr>
        <p:spPr>
          <a:xfrm>
            <a:off x="10755284" y="5143500"/>
            <a:ext cx="7174523" cy="49289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EB409C4-C60C-5B87-6230-F04418FCC3D7}"/>
              </a:ext>
            </a:extLst>
          </p:cNvPr>
          <p:cNvSpPr txBox="1"/>
          <p:nvPr/>
        </p:nvSpPr>
        <p:spPr>
          <a:xfrm>
            <a:off x="10310393" y="5414783"/>
            <a:ext cx="7842139" cy="4288353"/>
          </a:xfrm>
          <a:prstGeom prst="rect">
            <a:avLst/>
          </a:prstGeom>
          <a:noFill/>
        </p:spPr>
        <p:txBody>
          <a:bodyPr wrap="square" rtlCol="0">
            <a:spAutoFit/>
          </a:bodyPr>
          <a:lstStyle/>
          <a:p>
            <a:pPr marL="1192212" lvl="1" indent="-457200" defTabSz="1371600">
              <a:spcBef>
                <a:spcPts val="400"/>
              </a:spcBef>
              <a:buFont typeface="Wingdings" panose="05000000000000000000" pitchFamily="2" charset="2"/>
              <a:buChar char="q"/>
              <a:defRPr/>
            </a:pPr>
            <a:r>
              <a:rPr lang="en-US" sz="3200"/>
              <a:t>Engage a VA certified nutrient management planner</a:t>
            </a:r>
            <a:endParaRPr lang="en-US" sz="1400"/>
          </a:p>
          <a:p>
            <a:pPr marL="1192212" lvl="1" indent="-457200" defTabSz="1371600">
              <a:spcBef>
                <a:spcPts val="400"/>
              </a:spcBef>
              <a:buFont typeface="Wingdings" panose="05000000000000000000" pitchFamily="2" charset="2"/>
              <a:buChar char="q"/>
              <a:defRPr/>
            </a:pPr>
            <a:r>
              <a:rPr lang="en-US" sz="3200"/>
              <a:t>Collect soil samples</a:t>
            </a:r>
          </a:p>
          <a:p>
            <a:pPr marL="1192212" lvl="1" indent="-457200" defTabSz="1371600">
              <a:spcBef>
                <a:spcPts val="400"/>
              </a:spcBef>
              <a:buFont typeface="Wingdings" panose="05000000000000000000" pitchFamily="2" charset="2"/>
              <a:buChar char="q"/>
              <a:defRPr/>
            </a:pPr>
            <a:r>
              <a:rPr lang="en-US" sz="3200"/>
              <a:t>Work with planner to develop plan</a:t>
            </a:r>
          </a:p>
          <a:p>
            <a:pPr marL="1192212" lvl="1" indent="-457200" defTabSz="1371600">
              <a:spcBef>
                <a:spcPts val="400"/>
              </a:spcBef>
              <a:buFont typeface="Wingdings" panose="05000000000000000000" pitchFamily="2" charset="2"/>
              <a:buChar char="q"/>
              <a:defRPr/>
            </a:pPr>
            <a:r>
              <a:rPr lang="en-US" sz="3200"/>
              <a:t>Implement part of NMP </a:t>
            </a:r>
          </a:p>
          <a:p>
            <a:pPr marL="1192212" lvl="1" indent="-457200" defTabSz="1371600">
              <a:spcBef>
                <a:spcPts val="400"/>
              </a:spcBef>
              <a:buFont typeface="Wingdings" panose="05000000000000000000" pitchFamily="2" charset="2"/>
              <a:buChar char="q"/>
              <a:defRPr/>
            </a:pPr>
            <a:r>
              <a:rPr lang="en-US" sz="3200"/>
              <a:t>Keep records of implementation</a:t>
            </a:r>
          </a:p>
          <a:p>
            <a:pPr marL="1192212" lvl="1" indent="-457200" defTabSz="1371600">
              <a:spcBef>
                <a:spcPts val="400"/>
              </a:spcBef>
              <a:buFont typeface="Wingdings" panose="05000000000000000000" pitchFamily="2" charset="2"/>
              <a:buChar char="q"/>
              <a:defRPr/>
            </a:pPr>
            <a:r>
              <a:rPr lang="en-US" sz="3200"/>
              <a:t>Complete practice worksheet using NMP</a:t>
            </a:r>
          </a:p>
        </p:txBody>
      </p:sp>
      <p:sp>
        <p:nvSpPr>
          <p:cNvPr id="9" name="Google Shape;100;g3fa7efad67b_0_62">
            <a:extLst>
              <a:ext uri="{FF2B5EF4-FFF2-40B4-BE49-F238E27FC236}">
                <a16:creationId xmlns:a16="http://schemas.microsoft.com/office/drawing/2014/main" id="{AA454322-242B-AEE8-64F1-E652A5EFE42D}"/>
              </a:ext>
            </a:extLst>
          </p:cNvPr>
          <p:cNvSpPr txBox="1"/>
          <p:nvPr/>
        </p:nvSpPr>
        <p:spPr>
          <a:xfrm>
            <a:off x="10092266" y="4546897"/>
            <a:ext cx="6726618" cy="782241"/>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a:solidFill>
                  <a:schemeClr val="accent6"/>
                </a:solidFill>
                <a:latin typeface="Oswald Medium"/>
                <a:ea typeface="Oswald Medium"/>
                <a:cs typeface="Oswald Medium"/>
                <a:sym typeface="Oswald Medium"/>
              </a:rPr>
              <a:t>Contract Requirements:</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12" name="Rectangle 11">
            <a:extLst>
              <a:ext uri="{FF2B5EF4-FFF2-40B4-BE49-F238E27FC236}">
                <a16:creationId xmlns:a16="http://schemas.microsoft.com/office/drawing/2014/main" id="{BD2BD925-EFCF-4A8B-73F4-4A090DAEEFED}"/>
              </a:ext>
            </a:extLst>
          </p:cNvPr>
          <p:cNvSpPr/>
          <p:nvPr/>
        </p:nvSpPr>
        <p:spPr>
          <a:xfrm>
            <a:off x="337625" y="5143500"/>
            <a:ext cx="7174523" cy="49289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00;g3fa7efad67b_0_62">
            <a:extLst>
              <a:ext uri="{FF2B5EF4-FFF2-40B4-BE49-F238E27FC236}">
                <a16:creationId xmlns:a16="http://schemas.microsoft.com/office/drawing/2014/main" id="{AC71CA49-D45B-1E49-C037-7B3BEF8682B6}"/>
              </a:ext>
            </a:extLst>
          </p:cNvPr>
          <p:cNvSpPr txBox="1"/>
          <p:nvPr/>
        </p:nvSpPr>
        <p:spPr>
          <a:xfrm>
            <a:off x="-486465" y="4458907"/>
            <a:ext cx="4007031" cy="782241"/>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a:solidFill>
                  <a:schemeClr val="accent6"/>
                </a:solidFill>
                <a:latin typeface="Oswald Medium"/>
                <a:ea typeface="Oswald Medium"/>
                <a:cs typeface="Oswald Medium"/>
                <a:sym typeface="Oswald Medium"/>
              </a:rPr>
              <a:t>What It Is:</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16" name="TextBox 15">
            <a:extLst>
              <a:ext uri="{FF2B5EF4-FFF2-40B4-BE49-F238E27FC236}">
                <a16:creationId xmlns:a16="http://schemas.microsoft.com/office/drawing/2014/main" id="{22DCD872-2646-B5D9-9327-0DF4464C666C}"/>
              </a:ext>
            </a:extLst>
          </p:cNvPr>
          <p:cNvSpPr txBox="1"/>
          <p:nvPr/>
        </p:nvSpPr>
        <p:spPr>
          <a:xfrm>
            <a:off x="491836" y="5925584"/>
            <a:ext cx="6753026" cy="2062103"/>
          </a:xfrm>
          <a:prstGeom prst="rect">
            <a:avLst/>
          </a:prstGeom>
          <a:noFill/>
        </p:spPr>
        <p:txBody>
          <a:bodyPr wrap="square" rtlCol="0">
            <a:spAutoFit/>
          </a:bodyPr>
          <a:lstStyle/>
          <a:p>
            <a:r>
              <a:rPr lang="en-US" sz="3200"/>
              <a:t>Manage rate, source, placement, and timing of plant nutrients and soil amendments while reducing environmental impacts.</a:t>
            </a:r>
            <a:endParaRPr lang="en-US" sz="4800"/>
          </a:p>
        </p:txBody>
      </p:sp>
      <p:sp>
        <p:nvSpPr>
          <p:cNvPr id="7" name="Oval 6">
            <a:extLst>
              <a:ext uri="{FF2B5EF4-FFF2-40B4-BE49-F238E27FC236}">
                <a16:creationId xmlns:a16="http://schemas.microsoft.com/office/drawing/2014/main" id="{4F9318FE-04B0-A18C-B616-2E91AFC2F3BC}"/>
              </a:ext>
            </a:extLst>
          </p:cNvPr>
          <p:cNvSpPr/>
          <p:nvPr/>
        </p:nvSpPr>
        <p:spPr>
          <a:xfrm>
            <a:off x="298550" y="1708606"/>
            <a:ext cx="3784081" cy="2569154"/>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500" b="1"/>
              <a:t>ONLY </a:t>
            </a:r>
            <a:br>
              <a:rPr lang="en-US" sz="3500" b="1"/>
            </a:br>
            <a:r>
              <a:rPr lang="en-US" sz="3500" b="1"/>
              <a:t>PRS</a:t>
            </a:r>
          </a:p>
          <a:p>
            <a:pPr algn="ctr"/>
            <a:r>
              <a:rPr lang="en-US" sz="3500" b="1"/>
              <a:t>Participants </a:t>
            </a:r>
          </a:p>
        </p:txBody>
      </p:sp>
    </p:spTree>
    <p:extLst>
      <p:ext uri="{BB962C8B-B14F-4D97-AF65-F5344CB8AC3E}">
        <p14:creationId xmlns:p14="http://schemas.microsoft.com/office/powerpoint/2010/main" val="3583981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CF478-35F6-4EAF-7ADC-71BC96B3AA50}"/>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12AD5B98-2244-0127-A7DE-3A983998020F}"/>
              </a:ext>
            </a:extLst>
          </p:cNvPr>
          <p:cNvSpPr txBox="1"/>
          <p:nvPr/>
        </p:nvSpPr>
        <p:spPr>
          <a:xfrm>
            <a:off x="2250959" y="545151"/>
            <a:ext cx="15432129" cy="1036157"/>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000" kern="0">
                <a:solidFill>
                  <a:srgbClr val="111618"/>
                </a:solidFill>
                <a:latin typeface="Oswald Medium"/>
                <a:ea typeface="Oswald Medium"/>
                <a:cs typeface="Oswald Medium"/>
                <a:sym typeface="Oswald Medium"/>
              </a:rPr>
              <a:t>528 Implementation: Grazing Management</a:t>
            </a:r>
            <a:endParaRPr lang="en-US" sz="6000" kern="0">
              <a:solidFill>
                <a:srgbClr val="000000"/>
              </a:solidFill>
              <a:latin typeface="Arial"/>
              <a:cs typeface="Arial"/>
              <a:sym typeface="Arial"/>
            </a:endParaRPr>
          </a:p>
          <a:p>
            <a:pPr defTabSz="1371600">
              <a:buClr>
                <a:srgbClr val="000000"/>
              </a:buClr>
            </a:pPr>
            <a:endParaRPr sz="150" kern="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DDEA9D64-75DE-1829-827B-C410D26DBA56}"/>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graphicFrame>
        <p:nvGraphicFramePr>
          <p:cNvPr id="6" name="Diagram 5">
            <a:extLst>
              <a:ext uri="{FF2B5EF4-FFF2-40B4-BE49-F238E27FC236}">
                <a16:creationId xmlns:a16="http://schemas.microsoft.com/office/drawing/2014/main" id="{D6B68966-0007-1FE9-B856-F09ED4588A3C}"/>
              </a:ext>
            </a:extLst>
          </p:cNvPr>
          <p:cNvGraphicFramePr/>
          <p:nvPr>
            <p:extLst>
              <p:ext uri="{D42A27DB-BD31-4B8C-83A1-F6EECF244321}">
                <p14:modId xmlns:p14="http://schemas.microsoft.com/office/powerpoint/2010/main" val="2799342028"/>
              </p:ext>
            </p:extLst>
          </p:nvPr>
        </p:nvGraphicFramePr>
        <p:xfrm>
          <a:off x="491836" y="1395670"/>
          <a:ext cx="17304328" cy="37523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Rectangle 1">
            <a:extLst>
              <a:ext uri="{FF2B5EF4-FFF2-40B4-BE49-F238E27FC236}">
                <a16:creationId xmlns:a16="http://schemas.microsoft.com/office/drawing/2014/main" id="{D2CA4DD8-A5FB-9435-B540-E98FBDDEC9C1}"/>
              </a:ext>
            </a:extLst>
          </p:cNvPr>
          <p:cNvSpPr/>
          <p:nvPr/>
        </p:nvSpPr>
        <p:spPr>
          <a:xfrm>
            <a:off x="10775852" y="5143500"/>
            <a:ext cx="7174523" cy="49289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0C5C79A-5ED2-DE9A-EF93-C12414DD509F}"/>
              </a:ext>
            </a:extLst>
          </p:cNvPr>
          <p:cNvSpPr txBox="1"/>
          <p:nvPr/>
        </p:nvSpPr>
        <p:spPr>
          <a:xfrm>
            <a:off x="10087068" y="5735676"/>
            <a:ext cx="8200932" cy="3744615"/>
          </a:xfrm>
          <a:prstGeom prst="rect">
            <a:avLst/>
          </a:prstGeom>
          <a:noFill/>
        </p:spPr>
        <p:txBody>
          <a:bodyPr wrap="square" rtlCol="0">
            <a:spAutoFit/>
          </a:bodyPr>
          <a:lstStyle/>
          <a:p>
            <a:pPr marL="1192212" lvl="1" indent="-457200" defTabSz="1371600">
              <a:spcBef>
                <a:spcPts val="400"/>
              </a:spcBef>
              <a:buFont typeface="Wingdings" panose="05000000000000000000" pitchFamily="2" charset="2"/>
              <a:buChar char="q"/>
              <a:defRPr/>
            </a:pPr>
            <a:r>
              <a:rPr lang="en-US" sz="3200"/>
              <a:t>Gather information for grazing tool</a:t>
            </a:r>
            <a:endParaRPr lang="en-US" sz="1400"/>
          </a:p>
          <a:p>
            <a:pPr marL="1192212" lvl="1" indent="-457200" defTabSz="1371600">
              <a:spcBef>
                <a:spcPts val="400"/>
              </a:spcBef>
              <a:buFont typeface="Wingdings" panose="05000000000000000000" pitchFamily="2" charset="2"/>
              <a:buChar char="q"/>
              <a:defRPr/>
            </a:pPr>
            <a:r>
              <a:rPr lang="en-US" sz="3200"/>
              <a:t>Enter farm details in grazing tool</a:t>
            </a:r>
          </a:p>
          <a:p>
            <a:pPr marL="1192212" lvl="1" indent="-457200" defTabSz="1371600">
              <a:spcBef>
                <a:spcPts val="400"/>
              </a:spcBef>
              <a:buFont typeface="Wingdings" panose="05000000000000000000" pitchFamily="2" charset="2"/>
              <a:buChar char="q"/>
              <a:defRPr/>
            </a:pPr>
            <a:r>
              <a:rPr lang="en-US" sz="3200"/>
              <a:t>Review tool results and identify periods where forage shortages may occur</a:t>
            </a:r>
          </a:p>
          <a:p>
            <a:pPr marL="1192212" lvl="1" indent="-457200" defTabSz="1371600">
              <a:spcBef>
                <a:spcPts val="400"/>
              </a:spcBef>
              <a:buFont typeface="Wingdings" panose="05000000000000000000" pitchFamily="2" charset="2"/>
              <a:buChar char="q"/>
              <a:defRPr/>
            </a:pPr>
            <a:r>
              <a:rPr lang="en-US" sz="3200"/>
              <a:t>Download Grazing Plan (PDF) </a:t>
            </a:r>
          </a:p>
          <a:p>
            <a:pPr marL="1192212" lvl="1" indent="-457200" defTabSz="1371600">
              <a:spcBef>
                <a:spcPts val="400"/>
              </a:spcBef>
              <a:buFont typeface="Wingdings" panose="05000000000000000000" pitchFamily="2" charset="2"/>
              <a:buChar char="q"/>
              <a:defRPr/>
            </a:pPr>
            <a:r>
              <a:rPr lang="en-US" sz="3200"/>
              <a:t>Download Grazing Management </a:t>
            </a:r>
            <a:br>
              <a:rPr lang="en-US" sz="3200"/>
            </a:br>
            <a:r>
              <a:rPr lang="en-US" sz="3200"/>
              <a:t>Tool results</a:t>
            </a:r>
          </a:p>
        </p:txBody>
      </p:sp>
      <p:sp>
        <p:nvSpPr>
          <p:cNvPr id="9" name="Google Shape;100;g3fa7efad67b_0_62">
            <a:extLst>
              <a:ext uri="{FF2B5EF4-FFF2-40B4-BE49-F238E27FC236}">
                <a16:creationId xmlns:a16="http://schemas.microsoft.com/office/drawing/2014/main" id="{33A97FCC-6E9B-1B66-1F49-DD9EDF74F089}"/>
              </a:ext>
            </a:extLst>
          </p:cNvPr>
          <p:cNvSpPr txBox="1"/>
          <p:nvPr/>
        </p:nvSpPr>
        <p:spPr>
          <a:xfrm>
            <a:off x="6956563" y="4492958"/>
            <a:ext cx="12984300" cy="782241"/>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a:solidFill>
                  <a:schemeClr val="accent6"/>
                </a:solidFill>
                <a:latin typeface="Oswald Medium"/>
                <a:ea typeface="Oswald Medium"/>
                <a:cs typeface="Oswald Medium"/>
                <a:sym typeface="Oswald Medium"/>
              </a:rPr>
              <a:t>Contract Requirements:</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12" name="Rectangle 11">
            <a:extLst>
              <a:ext uri="{FF2B5EF4-FFF2-40B4-BE49-F238E27FC236}">
                <a16:creationId xmlns:a16="http://schemas.microsoft.com/office/drawing/2014/main" id="{80A216A4-0F53-2C91-5AAC-5F94CE331A82}"/>
              </a:ext>
            </a:extLst>
          </p:cNvPr>
          <p:cNvSpPr/>
          <p:nvPr/>
        </p:nvSpPr>
        <p:spPr>
          <a:xfrm>
            <a:off x="337625" y="5143500"/>
            <a:ext cx="7174523" cy="49289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00;g3fa7efad67b_0_62">
            <a:extLst>
              <a:ext uri="{FF2B5EF4-FFF2-40B4-BE49-F238E27FC236}">
                <a16:creationId xmlns:a16="http://schemas.microsoft.com/office/drawing/2014/main" id="{9BBCC8F9-2519-9992-828F-03216F3A1CE6}"/>
              </a:ext>
            </a:extLst>
          </p:cNvPr>
          <p:cNvSpPr txBox="1"/>
          <p:nvPr/>
        </p:nvSpPr>
        <p:spPr>
          <a:xfrm>
            <a:off x="-699911" y="4456323"/>
            <a:ext cx="4444539" cy="782241"/>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a:solidFill>
                  <a:schemeClr val="accent6"/>
                </a:solidFill>
                <a:latin typeface="Oswald Medium"/>
                <a:ea typeface="Oswald Medium"/>
                <a:cs typeface="Oswald Medium"/>
                <a:sym typeface="Oswald Medium"/>
              </a:rPr>
              <a:t>What It Is:</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16" name="TextBox 15">
            <a:extLst>
              <a:ext uri="{FF2B5EF4-FFF2-40B4-BE49-F238E27FC236}">
                <a16:creationId xmlns:a16="http://schemas.microsoft.com/office/drawing/2014/main" id="{E59E8203-AAC1-2C3B-2253-7697B6735092}"/>
              </a:ext>
            </a:extLst>
          </p:cNvPr>
          <p:cNvSpPr txBox="1"/>
          <p:nvPr/>
        </p:nvSpPr>
        <p:spPr>
          <a:xfrm>
            <a:off x="491836" y="6082711"/>
            <a:ext cx="6753026" cy="2554545"/>
          </a:xfrm>
          <a:prstGeom prst="rect">
            <a:avLst/>
          </a:prstGeom>
          <a:noFill/>
        </p:spPr>
        <p:txBody>
          <a:bodyPr wrap="square" rtlCol="0">
            <a:spAutoFit/>
          </a:bodyPr>
          <a:lstStyle/>
          <a:p>
            <a:r>
              <a:rPr lang="en-US" sz="3200"/>
              <a:t>Managing the harvest of vegetation with grazing and/or browsing animals with the intent to achieve specific ecological, economic, and management objectives.</a:t>
            </a:r>
            <a:endParaRPr lang="en-US" sz="7200"/>
          </a:p>
        </p:txBody>
      </p:sp>
      <p:sp>
        <p:nvSpPr>
          <p:cNvPr id="8" name="Oval 7">
            <a:extLst>
              <a:ext uri="{FF2B5EF4-FFF2-40B4-BE49-F238E27FC236}">
                <a16:creationId xmlns:a16="http://schemas.microsoft.com/office/drawing/2014/main" id="{F18ED336-2749-CAAE-8B51-88BEB8643AD0}"/>
              </a:ext>
            </a:extLst>
          </p:cNvPr>
          <p:cNvSpPr/>
          <p:nvPr/>
        </p:nvSpPr>
        <p:spPr>
          <a:xfrm>
            <a:off x="298550" y="1708606"/>
            <a:ext cx="3784081" cy="2569154"/>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500" b="1"/>
              <a:t>ONLY </a:t>
            </a:r>
            <a:br>
              <a:rPr lang="en-US" sz="3500" b="1"/>
            </a:br>
            <a:r>
              <a:rPr lang="en-US" sz="3500" b="1"/>
              <a:t>PRS</a:t>
            </a:r>
          </a:p>
          <a:p>
            <a:pPr algn="ctr"/>
            <a:r>
              <a:rPr lang="en-US" sz="3500" b="1"/>
              <a:t>Participants </a:t>
            </a:r>
          </a:p>
        </p:txBody>
      </p:sp>
    </p:spTree>
    <p:extLst>
      <p:ext uri="{BB962C8B-B14F-4D97-AF65-F5344CB8AC3E}">
        <p14:creationId xmlns:p14="http://schemas.microsoft.com/office/powerpoint/2010/main" val="3635939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45039-2ACF-D7EF-EF38-8DFF48CD896C}"/>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36E97BE2-8C0D-ABD2-12B9-8EAA8EC80370}"/>
              </a:ext>
            </a:extLst>
          </p:cNvPr>
          <p:cNvSpPr txBox="1"/>
          <p:nvPr/>
        </p:nvSpPr>
        <p:spPr>
          <a:xfrm>
            <a:off x="2250959" y="545151"/>
            <a:ext cx="14857946" cy="782241"/>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a:solidFill>
                  <a:srgbClr val="111618"/>
                </a:solidFill>
                <a:latin typeface="Oswald Medium"/>
                <a:ea typeface="Oswald Medium"/>
                <a:cs typeface="Oswald Medium"/>
                <a:sym typeface="Oswald Medium"/>
              </a:rPr>
              <a:t>Pasture Renovation </a:t>
            </a:r>
            <a:r>
              <a:rPr lang="en-US" sz="4400" kern="0" err="1">
                <a:solidFill>
                  <a:srgbClr val="111618"/>
                </a:solidFill>
                <a:latin typeface="Oswald Medium"/>
                <a:ea typeface="Oswald Medium"/>
                <a:cs typeface="Oswald Medium"/>
                <a:sym typeface="Oswald Medium"/>
              </a:rPr>
              <a:t>Subpilot</a:t>
            </a:r>
            <a:r>
              <a:rPr lang="en-US" sz="4400" kern="0">
                <a:solidFill>
                  <a:srgbClr val="111618"/>
                </a:solidFill>
                <a:latin typeface="Oswald Medium"/>
                <a:ea typeface="Oswald Medium"/>
                <a:cs typeface="Oswald Medium"/>
                <a:sym typeface="Oswald Medium"/>
              </a:rPr>
              <a:t> (All 3 practices): Key Contract Details</a:t>
            </a:r>
            <a:endParaRPr lang="en-US" sz="4400" kern="0">
              <a:solidFill>
                <a:srgbClr val="000000"/>
              </a:solidFill>
              <a:latin typeface="Arial"/>
              <a:cs typeface="Arial"/>
              <a:sym typeface="Arial"/>
            </a:endParaRPr>
          </a:p>
          <a:p>
            <a:pPr defTabSz="1371600">
              <a:buClr>
                <a:srgbClr val="000000"/>
              </a:buClr>
            </a:pPr>
            <a:endParaRPr lang="en-US" sz="100" kern="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4795DF33-F0DD-12AF-CFA2-A595004F1427}"/>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graphicFrame>
        <p:nvGraphicFramePr>
          <p:cNvPr id="6" name="Diagram 5">
            <a:extLst>
              <a:ext uri="{FF2B5EF4-FFF2-40B4-BE49-F238E27FC236}">
                <a16:creationId xmlns:a16="http://schemas.microsoft.com/office/drawing/2014/main" id="{243DF06F-999E-7120-E545-47C27C891BF4}"/>
              </a:ext>
            </a:extLst>
          </p:cNvPr>
          <p:cNvGraphicFramePr/>
          <p:nvPr>
            <p:extLst>
              <p:ext uri="{D42A27DB-BD31-4B8C-83A1-F6EECF244321}">
                <p14:modId xmlns:p14="http://schemas.microsoft.com/office/powerpoint/2010/main" val="2877480592"/>
              </p:ext>
            </p:extLst>
          </p:nvPr>
        </p:nvGraphicFramePr>
        <p:xfrm>
          <a:off x="491836" y="1194317"/>
          <a:ext cx="17304328" cy="37522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angle 8">
            <a:extLst>
              <a:ext uri="{FF2B5EF4-FFF2-40B4-BE49-F238E27FC236}">
                <a16:creationId xmlns:a16="http://schemas.microsoft.com/office/drawing/2014/main" id="{5EA6CE82-108F-416E-6E5F-5F1124BCBB7D}"/>
              </a:ext>
            </a:extLst>
          </p:cNvPr>
          <p:cNvSpPr/>
          <p:nvPr/>
        </p:nvSpPr>
        <p:spPr>
          <a:xfrm>
            <a:off x="194938" y="5223176"/>
            <a:ext cx="17846319" cy="49289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00;g3fa7efad67b_0_62">
            <a:extLst>
              <a:ext uri="{FF2B5EF4-FFF2-40B4-BE49-F238E27FC236}">
                <a16:creationId xmlns:a16="http://schemas.microsoft.com/office/drawing/2014/main" id="{13039C3F-5B9A-CCC1-C602-1B6267870DCD}"/>
              </a:ext>
            </a:extLst>
          </p:cNvPr>
          <p:cNvSpPr txBox="1"/>
          <p:nvPr/>
        </p:nvSpPr>
        <p:spPr>
          <a:xfrm>
            <a:off x="491836" y="4587347"/>
            <a:ext cx="5454146" cy="782241"/>
          </a:xfrm>
          <a:prstGeom prst="rect">
            <a:avLst/>
          </a:prstGeom>
          <a:noFill/>
          <a:ln>
            <a:noFill/>
          </a:ln>
        </p:spPr>
        <p:txBody>
          <a:bodyPr spcFirstLastPara="1" wrap="square" lIns="88988" tIns="44438" rIns="88988" bIns="44438" anchor="t" anchorCtr="0">
            <a:spAutoFit/>
          </a:bodyPr>
          <a:lstStyle/>
          <a:p>
            <a:pPr defTabSz="1371600">
              <a:buClr>
                <a:srgbClr val="000000"/>
              </a:buClr>
            </a:pPr>
            <a:r>
              <a:rPr lang="en-US" sz="4400" kern="0">
                <a:solidFill>
                  <a:schemeClr val="accent6"/>
                </a:solidFill>
                <a:latin typeface="Oswald Medium"/>
                <a:ea typeface="Oswald Medium"/>
                <a:cs typeface="Oswald Medium"/>
                <a:sym typeface="Oswald Medium"/>
              </a:rPr>
              <a:t>Practice Worksheets:</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graphicFrame>
        <p:nvGraphicFramePr>
          <p:cNvPr id="16" name="Table 15">
            <a:extLst>
              <a:ext uri="{FF2B5EF4-FFF2-40B4-BE49-F238E27FC236}">
                <a16:creationId xmlns:a16="http://schemas.microsoft.com/office/drawing/2014/main" id="{3683D0DE-7569-EC80-4784-233DD9971088}"/>
              </a:ext>
            </a:extLst>
          </p:cNvPr>
          <p:cNvGraphicFramePr>
            <a:graphicFrameLocks noGrp="1"/>
          </p:cNvGraphicFramePr>
          <p:nvPr>
            <p:extLst>
              <p:ext uri="{D42A27DB-BD31-4B8C-83A1-F6EECF244321}">
                <p14:modId xmlns:p14="http://schemas.microsoft.com/office/powerpoint/2010/main" val="833748890"/>
              </p:ext>
            </p:extLst>
          </p:nvPr>
        </p:nvGraphicFramePr>
        <p:xfrm>
          <a:off x="1342570" y="5888453"/>
          <a:ext cx="15602860" cy="1656080"/>
        </p:xfrm>
        <a:graphic>
          <a:graphicData uri="http://schemas.openxmlformats.org/drawingml/2006/table">
            <a:tbl>
              <a:tblPr firstRow="1" bandRow="1">
                <a:tableStyleId>{284E427A-3D55-4303-BF80-6455036E1DE7}</a:tableStyleId>
              </a:tblPr>
              <a:tblGrid>
                <a:gridCol w="1560286">
                  <a:extLst>
                    <a:ext uri="{9D8B030D-6E8A-4147-A177-3AD203B41FA5}">
                      <a16:colId xmlns:a16="http://schemas.microsoft.com/office/drawing/2014/main" val="3825564631"/>
                    </a:ext>
                  </a:extLst>
                </a:gridCol>
                <a:gridCol w="1560286">
                  <a:extLst>
                    <a:ext uri="{9D8B030D-6E8A-4147-A177-3AD203B41FA5}">
                      <a16:colId xmlns:a16="http://schemas.microsoft.com/office/drawing/2014/main" val="4124000661"/>
                    </a:ext>
                  </a:extLst>
                </a:gridCol>
                <a:gridCol w="1560286">
                  <a:extLst>
                    <a:ext uri="{9D8B030D-6E8A-4147-A177-3AD203B41FA5}">
                      <a16:colId xmlns:a16="http://schemas.microsoft.com/office/drawing/2014/main" val="1866404615"/>
                    </a:ext>
                  </a:extLst>
                </a:gridCol>
                <a:gridCol w="1560286">
                  <a:extLst>
                    <a:ext uri="{9D8B030D-6E8A-4147-A177-3AD203B41FA5}">
                      <a16:colId xmlns:a16="http://schemas.microsoft.com/office/drawing/2014/main" val="2190526218"/>
                    </a:ext>
                  </a:extLst>
                </a:gridCol>
                <a:gridCol w="1560286">
                  <a:extLst>
                    <a:ext uri="{9D8B030D-6E8A-4147-A177-3AD203B41FA5}">
                      <a16:colId xmlns:a16="http://schemas.microsoft.com/office/drawing/2014/main" val="1801638050"/>
                    </a:ext>
                  </a:extLst>
                </a:gridCol>
                <a:gridCol w="1560286">
                  <a:extLst>
                    <a:ext uri="{9D8B030D-6E8A-4147-A177-3AD203B41FA5}">
                      <a16:colId xmlns:a16="http://schemas.microsoft.com/office/drawing/2014/main" val="3785246234"/>
                    </a:ext>
                  </a:extLst>
                </a:gridCol>
                <a:gridCol w="1560286">
                  <a:extLst>
                    <a:ext uri="{9D8B030D-6E8A-4147-A177-3AD203B41FA5}">
                      <a16:colId xmlns:a16="http://schemas.microsoft.com/office/drawing/2014/main" val="3588993652"/>
                    </a:ext>
                  </a:extLst>
                </a:gridCol>
                <a:gridCol w="1560286">
                  <a:extLst>
                    <a:ext uri="{9D8B030D-6E8A-4147-A177-3AD203B41FA5}">
                      <a16:colId xmlns:a16="http://schemas.microsoft.com/office/drawing/2014/main" val="2484763393"/>
                    </a:ext>
                  </a:extLst>
                </a:gridCol>
                <a:gridCol w="1560286">
                  <a:extLst>
                    <a:ext uri="{9D8B030D-6E8A-4147-A177-3AD203B41FA5}">
                      <a16:colId xmlns:a16="http://schemas.microsoft.com/office/drawing/2014/main" val="2119934745"/>
                    </a:ext>
                  </a:extLst>
                </a:gridCol>
                <a:gridCol w="1560286">
                  <a:extLst>
                    <a:ext uri="{9D8B030D-6E8A-4147-A177-3AD203B41FA5}">
                      <a16:colId xmlns:a16="http://schemas.microsoft.com/office/drawing/2014/main" val="2143495725"/>
                    </a:ext>
                  </a:extLst>
                </a:gridCol>
              </a:tblGrid>
              <a:tr h="370840">
                <a:tc>
                  <a:txBody>
                    <a:bodyPr/>
                    <a:lstStyle/>
                    <a:p>
                      <a:r>
                        <a:rPr lang="en-US"/>
                        <a:t>Field Number</a:t>
                      </a:r>
                    </a:p>
                  </a:txBody>
                  <a:tcPr/>
                </a:tc>
                <a:tc>
                  <a:txBody>
                    <a:bodyPr/>
                    <a:lstStyle/>
                    <a:p>
                      <a:r>
                        <a:rPr lang="en-US"/>
                        <a:t>Site Prep Method</a:t>
                      </a:r>
                    </a:p>
                  </a:txBody>
                  <a:tcPr/>
                </a:tc>
                <a:tc>
                  <a:txBody>
                    <a:bodyPr/>
                    <a:lstStyle/>
                    <a:p>
                      <a:r>
                        <a:rPr lang="en-US"/>
                        <a:t>Site Prep Date</a:t>
                      </a:r>
                    </a:p>
                  </a:txBody>
                  <a:tcPr/>
                </a:tc>
                <a:tc>
                  <a:txBody>
                    <a:bodyPr/>
                    <a:lstStyle/>
                    <a:p>
                      <a:r>
                        <a:rPr lang="en-US"/>
                        <a:t>N Applied</a:t>
                      </a:r>
                    </a:p>
                  </a:txBody>
                  <a:tcPr/>
                </a:tc>
                <a:tc>
                  <a:txBody>
                    <a:bodyPr/>
                    <a:lstStyle/>
                    <a:p>
                      <a:r>
                        <a:rPr lang="en-US"/>
                        <a:t>P2O5 Applied</a:t>
                      </a:r>
                    </a:p>
                  </a:txBody>
                  <a:tcPr/>
                </a:tc>
                <a:tc>
                  <a:txBody>
                    <a:bodyPr/>
                    <a:lstStyle/>
                    <a:p>
                      <a:r>
                        <a:rPr lang="en-US"/>
                        <a:t>Fertilizer Application Date</a:t>
                      </a:r>
                    </a:p>
                  </a:txBody>
                  <a:tcPr/>
                </a:tc>
                <a:tc>
                  <a:txBody>
                    <a:bodyPr/>
                    <a:lstStyle/>
                    <a:p>
                      <a:r>
                        <a:rPr lang="en-US"/>
                        <a:t>Species</a:t>
                      </a:r>
                    </a:p>
                  </a:txBody>
                  <a:tcPr/>
                </a:tc>
                <a:tc>
                  <a:txBody>
                    <a:bodyPr/>
                    <a:lstStyle/>
                    <a:p>
                      <a:r>
                        <a:rPr lang="en-US"/>
                        <a:t>Planting Rate</a:t>
                      </a:r>
                    </a:p>
                  </a:txBody>
                  <a:tcPr/>
                </a:tc>
                <a:tc>
                  <a:txBody>
                    <a:bodyPr/>
                    <a:lstStyle/>
                    <a:p>
                      <a:r>
                        <a:rPr lang="en-US"/>
                        <a:t>Planting Date</a:t>
                      </a:r>
                    </a:p>
                  </a:txBody>
                  <a:tcPr/>
                </a:tc>
                <a:tc>
                  <a:txBody>
                    <a:bodyPr/>
                    <a:lstStyle/>
                    <a:p>
                      <a:r>
                        <a:rPr lang="en-US"/>
                        <a:t>Planting Method</a:t>
                      </a:r>
                    </a:p>
                  </a:txBody>
                  <a:tcPr/>
                </a:tc>
                <a:extLst>
                  <a:ext uri="{0D108BD9-81ED-4DB2-BD59-A6C34878D82A}">
                    <a16:rowId xmlns:a16="http://schemas.microsoft.com/office/drawing/2014/main" val="883150684"/>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044090972"/>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008628810"/>
                  </a:ext>
                </a:extLst>
              </a:tr>
            </a:tbl>
          </a:graphicData>
        </a:graphic>
      </p:graphicFrame>
      <p:sp>
        <p:nvSpPr>
          <p:cNvPr id="20" name="TextBox 19">
            <a:extLst>
              <a:ext uri="{FF2B5EF4-FFF2-40B4-BE49-F238E27FC236}">
                <a16:creationId xmlns:a16="http://schemas.microsoft.com/office/drawing/2014/main" id="{59B793F1-7301-EF28-5937-EDAA1CC0D127}"/>
              </a:ext>
            </a:extLst>
          </p:cNvPr>
          <p:cNvSpPr txBox="1"/>
          <p:nvPr/>
        </p:nvSpPr>
        <p:spPr>
          <a:xfrm>
            <a:off x="491836" y="7687660"/>
            <a:ext cx="17457497" cy="2215991"/>
          </a:xfrm>
          <a:prstGeom prst="rect">
            <a:avLst/>
          </a:prstGeom>
          <a:noFill/>
        </p:spPr>
        <p:txBody>
          <a:bodyPr wrap="square" rtlCol="0">
            <a:spAutoFit/>
          </a:bodyPr>
          <a:lstStyle/>
          <a:p>
            <a:pPr marL="1192212" lvl="1" indent="-457200" defTabSz="1371600">
              <a:spcBef>
                <a:spcPts val="400"/>
              </a:spcBef>
              <a:buFont typeface="Wingdings" panose="05000000000000000000" pitchFamily="2" charset="2"/>
              <a:buChar char="q"/>
              <a:defRPr/>
            </a:pPr>
            <a:r>
              <a:rPr lang="en-US" sz="3200" b="1"/>
              <a:t>Nutrient Management: </a:t>
            </a:r>
            <a:r>
              <a:rPr lang="en-US" sz="3200"/>
              <a:t>Provide name and certification number for your NMP</a:t>
            </a:r>
          </a:p>
          <a:p>
            <a:pPr marL="1192212" lvl="1" indent="-457200" defTabSz="1371600">
              <a:spcBef>
                <a:spcPts val="400"/>
              </a:spcBef>
              <a:buFont typeface="Wingdings" panose="05000000000000000000" pitchFamily="2" charset="2"/>
              <a:buChar char="q"/>
              <a:defRPr/>
            </a:pPr>
            <a:r>
              <a:rPr lang="en-US" sz="3200"/>
              <a:t>Upload a copy of your nutrient management plan</a:t>
            </a:r>
          </a:p>
          <a:p>
            <a:pPr marL="1192212" lvl="1" indent="-457200" defTabSz="1371600">
              <a:spcBef>
                <a:spcPts val="400"/>
              </a:spcBef>
              <a:buFont typeface="Wingdings" panose="05000000000000000000" pitchFamily="2" charset="2"/>
              <a:buChar char="q"/>
              <a:defRPr/>
            </a:pPr>
            <a:r>
              <a:rPr lang="en-US" sz="3200" b="1"/>
              <a:t>Pasture + Hay Planting: </a:t>
            </a:r>
            <a:r>
              <a:rPr lang="en-US" sz="3200"/>
              <a:t>Define species included in seed mix (if applicable)</a:t>
            </a:r>
            <a:endParaRPr lang="en-US" sz="1400"/>
          </a:p>
          <a:p>
            <a:pPr marL="1192212" lvl="1" indent="-457200" defTabSz="1371600">
              <a:spcBef>
                <a:spcPts val="400"/>
              </a:spcBef>
              <a:buFont typeface="Wingdings" panose="05000000000000000000" pitchFamily="2" charset="2"/>
              <a:buChar char="q"/>
              <a:defRPr/>
            </a:pPr>
            <a:r>
              <a:rPr lang="en-US" sz="3200" b="1"/>
              <a:t>Grazing Management</a:t>
            </a:r>
            <a:r>
              <a:rPr lang="en-US" sz="3200"/>
              <a:t>: Upload Grazing Management Plan + Grazing Management Tool Results</a:t>
            </a:r>
          </a:p>
        </p:txBody>
      </p:sp>
      <p:sp>
        <p:nvSpPr>
          <p:cNvPr id="23" name="Google Shape;100;g3fa7efad67b_0_62">
            <a:extLst>
              <a:ext uri="{FF2B5EF4-FFF2-40B4-BE49-F238E27FC236}">
                <a16:creationId xmlns:a16="http://schemas.microsoft.com/office/drawing/2014/main" id="{964024CE-32BB-5DBD-0073-F81DD9429290}"/>
              </a:ext>
            </a:extLst>
          </p:cNvPr>
          <p:cNvSpPr txBox="1"/>
          <p:nvPr/>
        </p:nvSpPr>
        <p:spPr>
          <a:xfrm>
            <a:off x="13535378" y="1951659"/>
            <a:ext cx="4041732" cy="2567345"/>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3200" kern="0">
                <a:solidFill>
                  <a:schemeClr val="accent6"/>
                </a:solidFill>
                <a:latin typeface="Oswald Medium"/>
                <a:ea typeface="Oswald Medium"/>
                <a:cs typeface="Oswald Medium"/>
                <a:sym typeface="Oswald Medium"/>
              </a:rPr>
              <a:t>After practice implementation – not eligible for 2</a:t>
            </a:r>
            <a:r>
              <a:rPr lang="en-US" sz="3200" kern="0" baseline="30000">
                <a:solidFill>
                  <a:schemeClr val="accent6"/>
                </a:solidFill>
                <a:latin typeface="Oswald Medium"/>
                <a:ea typeface="Oswald Medium"/>
                <a:cs typeface="Oswald Medium"/>
                <a:sym typeface="Oswald Medium"/>
              </a:rPr>
              <a:t>nd</a:t>
            </a:r>
            <a:r>
              <a:rPr lang="en-US" sz="3200" kern="0">
                <a:solidFill>
                  <a:schemeClr val="accent6"/>
                </a:solidFill>
                <a:latin typeface="Oswald Medium"/>
                <a:ea typeface="Oswald Medium"/>
                <a:cs typeface="Oswald Medium"/>
                <a:sym typeface="Oswald Medium"/>
              </a:rPr>
              <a:t> payment before 6 months into contract (January)</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Tree>
    <p:extLst>
      <p:ext uri="{BB962C8B-B14F-4D97-AF65-F5344CB8AC3E}">
        <p14:creationId xmlns:p14="http://schemas.microsoft.com/office/powerpoint/2010/main" val="3265170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76905-680F-4F95-817F-04000E730261}"/>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156ADB96-71D3-D23F-9A82-253F0809ED7F}"/>
              </a:ext>
            </a:extLst>
          </p:cNvPr>
          <p:cNvSpPr txBox="1"/>
          <p:nvPr/>
        </p:nvSpPr>
        <p:spPr>
          <a:xfrm>
            <a:off x="2250960" y="545151"/>
            <a:ext cx="12984300" cy="1120795"/>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600" kern="0">
                <a:solidFill>
                  <a:srgbClr val="111618"/>
                </a:solidFill>
                <a:latin typeface="Oswald Medium"/>
                <a:ea typeface="Oswald Medium"/>
                <a:cs typeface="Oswald Medium"/>
                <a:sym typeface="Oswald Medium"/>
              </a:rPr>
              <a:t>Completing Your Contract</a:t>
            </a:r>
            <a:endParaRPr lang="en-US" sz="100" kern="0">
              <a:solidFill>
                <a:srgbClr val="000000"/>
              </a:solidFill>
              <a:latin typeface="Arial"/>
              <a:cs typeface="Arial"/>
              <a:sym typeface="Arial"/>
            </a:endParaRPr>
          </a:p>
          <a:p>
            <a:pPr defTabSz="1371600">
              <a:buClr>
                <a:srgbClr val="000000"/>
              </a:buClr>
            </a:pPr>
            <a:endParaRPr lang="en-US" sz="100" kern="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1D04517D-CA9C-E072-B355-837D74D29301}"/>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graphicFrame>
        <p:nvGraphicFramePr>
          <p:cNvPr id="6" name="Diagram 5">
            <a:extLst>
              <a:ext uri="{FF2B5EF4-FFF2-40B4-BE49-F238E27FC236}">
                <a16:creationId xmlns:a16="http://schemas.microsoft.com/office/drawing/2014/main" id="{FAEDE710-200A-3166-9CB0-94DF341A4A56}"/>
              </a:ext>
            </a:extLst>
          </p:cNvPr>
          <p:cNvGraphicFramePr/>
          <p:nvPr>
            <p:extLst>
              <p:ext uri="{D42A27DB-BD31-4B8C-83A1-F6EECF244321}">
                <p14:modId xmlns:p14="http://schemas.microsoft.com/office/powerpoint/2010/main" val="1752779340"/>
              </p:ext>
            </p:extLst>
          </p:nvPr>
        </p:nvGraphicFramePr>
        <p:xfrm>
          <a:off x="491836" y="1194317"/>
          <a:ext cx="17304328" cy="37522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angle 8">
            <a:extLst>
              <a:ext uri="{FF2B5EF4-FFF2-40B4-BE49-F238E27FC236}">
                <a16:creationId xmlns:a16="http://schemas.microsoft.com/office/drawing/2014/main" id="{40F4FCD6-6BA2-6D1E-DD68-F11557CDE4FB}"/>
              </a:ext>
            </a:extLst>
          </p:cNvPr>
          <p:cNvSpPr/>
          <p:nvPr/>
        </p:nvSpPr>
        <p:spPr>
          <a:xfrm>
            <a:off x="194938" y="5223176"/>
            <a:ext cx="17846319" cy="49289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00;g3fa7efad67b_0_62">
            <a:extLst>
              <a:ext uri="{FF2B5EF4-FFF2-40B4-BE49-F238E27FC236}">
                <a16:creationId xmlns:a16="http://schemas.microsoft.com/office/drawing/2014/main" id="{EC8944CA-C401-EB01-B02A-D0F657D20E16}"/>
              </a:ext>
            </a:extLst>
          </p:cNvPr>
          <p:cNvSpPr txBox="1"/>
          <p:nvPr/>
        </p:nvSpPr>
        <p:spPr>
          <a:xfrm>
            <a:off x="194938" y="4579544"/>
            <a:ext cx="12984300" cy="782241"/>
          </a:xfrm>
          <a:prstGeom prst="rect">
            <a:avLst/>
          </a:prstGeom>
          <a:noFill/>
          <a:ln>
            <a:noFill/>
          </a:ln>
        </p:spPr>
        <p:txBody>
          <a:bodyPr spcFirstLastPara="1" wrap="square" lIns="88988" tIns="44438" rIns="88988" bIns="44438" anchor="t" anchorCtr="0">
            <a:spAutoFit/>
          </a:bodyPr>
          <a:lstStyle/>
          <a:p>
            <a:pPr defTabSz="1371600">
              <a:buClr>
                <a:srgbClr val="000000"/>
              </a:buClr>
            </a:pPr>
            <a:r>
              <a:rPr lang="en-US" sz="4400" kern="0">
                <a:solidFill>
                  <a:schemeClr val="accent6"/>
                </a:solidFill>
                <a:latin typeface="Oswald Medium"/>
                <a:ea typeface="Oswald Medium"/>
                <a:cs typeface="Oswald Medium"/>
                <a:sym typeface="Oswald Medium"/>
              </a:rPr>
              <a:t>Exit Surveys:</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4" name="Google Shape;100;g3fa7efad67b_0_62">
            <a:extLst>
              <a:ext uri="{FF2B5EF4-FFF2-40B4-BE49-F238E27FC236}">
                <a16:creationId xmlns:a16="http://schemas.microsoft.com/office/drawing/2014/main" id="{62834AF5-12F5-C2CA-EA60-61EFAB838D6E}"/>
              </a:ext>
            </a:extLst>
          </p:cNvPr>
          <p:cNvSpPr txBox="1"/>
          <p:nvPr/>
        </p:nvSpPr>
        <p:spPr>
          <a:xfrm>
            <a:off x="14178198" y="1901407"/>
            <a:ext cx="3734414" cy="2136458"/>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a:solidFill>
                  <a:schemeClr val="accent6"/>
                </a:solidFill>
                <a:latin typeface="Oswald Medium"/>
                <a:ea typeface="Oswald Medium"/>
                <a:cs typeface="Oswald Medium"/>
                <a:sym typeface="Oswald Medium"/>
              </a:rPr>
              <a:t>Due by the last day of contract:</a:t>
            </a:r>
          </a:p>
          <a:p>
            <a:pPr algn="ctr" defTabSz="1371600">
              <a:buClr>
                <a:srgbClr val="000000"/>
              </a:buClr>
            </a:pPr>
            <a:r>
              <a:rPr lang="en-US" sz="4400" kern="0">
                <a:solidFill>
                  <a:schemeClr val="accent6"/>
                </a:solidFill>
                <a:latin typeface="Oswald Medium"/>
                <a:cs typeface="Arial"/>
                <a:sym typeface="Oswald Medium"/>
              </a:rPr>
              <a:t>(5/31/27)</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7" name="Rectangle: Rounded Corners 6">
            <a:extLst>
              <a:ext uri="{FF2B5EF4-FFF2-40B4-BE49-F238E27FC236}">
                <a16:creationId xmlns:a16="http://schemas.microsoft.com/office/drawing/2014/main" id="{277D7818-AE2C-E7EE-3653-77DAD00F666B}"/>
              </a:ext>
            </a:extLst>
          </p:cNvPr>
          <p:cNvSpPr/>
          <p:nvPr/>
        </p:nvSpPr>
        <p:spPr>
          <a:xfrm>
            <a:off x="668350" y="5801663"/>
            <a:ext cx="4013449" cy="239150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800"/>
              <a:t>Program Experience Survey: </a:t>
            </a:r>
            <a:r>
              <a:rPr lang="en-US"/>
              <a:t>These are general questions regarding your opinion about the program as well as help you received.</a:t>
            </a:r>
            <a:endParaRPr lang="en-US" sz="2800"/>
          </a:p>
        </p:txBody>
      </p:sp>
      <p:sp>
        <p:nvSpPr>
          <p:cNvPr id="10" name="Rectangle: Rounded Corners 9">
            <a:extLst>
              <a:ext uri="{FF2B5EF4-FFF2-40B4-BE49-F238E27FC236}">
                <a16:creationId xmlns:a16="http://schemas.microsoft.com/office/drawing/2014/main" id="{F99A9AC4-5370-0906-2FF3-216DF122C9C6}"/>
              </a:ext>
            </a:extLst>
          </p:cNvPr>
          <p:cNvSpPr/>
          <p:nvPr/>
        </p:nvSpPr>
        <p:spPr>
          <a:xfrm>
            <a:off x="4906175" y="5801662"/>
            <a:ext cx="4013449" cy="239150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800"/>
              <a:t>Virginia Tech Exit Survey: </a:t>
            </a:r>
            <a:r>
              <a:rPr lang="en-US"/>
              <a:t>This survey supports research being done by the Agricultural and Applied Economics Department at Virginia Tech.</a:t>
            </a:r>
            <a:endParaRPr lang="en-US" sz="2800"/>
          </a:p>
        </p:txBody>
      </p:sp>
      <p:sp>
        <p:nvSpPr>
          <p:cNvPr id="12" name="Rectangle: Rounded Corners 11">
            <a:extLst>
              <a:ext uri="{FF2B5EF4-FFF2-40B4-BE49-F238E27FC236}">
                <a16:creationId xmlns:a16="http://schemas.microsoft.com/office/drawing/2014/main" id="{8ED2C6D3-CC64-6C7F-EB88-C5D5283AB944}"/>
              </a:ext>
            </a:extLst>
          </p:cNvPr>
          <p:cNvSpPr/>
          <p:nvPr/>
        </p:nvSpPr>
        <p:spPr>
          <a:xfrm>
            <a:off x="9144000" y="5801662"/>
            <a:ext cx="4013449" cy="239150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800"/>
              <a:t>USDA Exit Survey:</a:t>
            </a:r>
          </a:p>
          <a:p>
            <a:pPr algn="ctr"/>
            <a:r>
              <a:rPr lang="en-US"/>
              <a:t>USDA is interested in learning if you experienced an economic benefit selling commodities produced using </a:t>
            </a:r>
            <a:r>
              <a:rPr lang="en-US" err="1"/>
              <a:t>climate-smart</a:t>
            </a:r>
            <a:r>
              <a:rPr lang="en-US"/>
              <a:t> practices.</a:t>
            </a:r>
            <a:endParaRPr lang="en-US" sz="2800"/>
          </a:p>
        </p:txBody>
      </p:sp>
      <p:sp>
        <p:nvSpPr>
          <p:cNvPr id="14" name="Rectangle: Rounded Corners 13">
            <a:extLst>
              <a:ext uri="{FF2B5EF4-FFF2-40B4-BE49-F238E27FC236}">
                <a16:creationId xmlns:a16="http://schemas.microsoft.com/office/drawing/2014/main" id="{F2112BC8-BEBB-4AF7-D3C0-3CFCE050BFAF}"/>
              </a:ext>
            </a:extLst>
          </p:cNvPr>
          <p:cNvSpPr/>
          <p:nvPr/>
        </p:nvSpPr>
        <p:spPr>
          <a:xfrm>
            <a:off x="13454347" y="5801662"/>
            <a:ext cx="4013449" cy="239150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800"/>
              <a:t>Research (Land Use Survey): </a:t>
            </a:r>
            <a:r>
              <a:rPr lang="en-US"/>
              <a:t>These are general questions regarding how your pastures have historically been managed.</a:t>
            </a:r>
            <a:endParaRPr lang="en-US" sz="2800"/>
          </a:p>
        </p:txBody>
      </p:sp>
      <p:sp>
        <p:nvSpPr>
          <p:cNvPr id="17" name="TextBox 16">
            <a:extLst>
              <a:ext uri="{FF2B5EF4-FFF2-40B4-BE49-F238E27FC236}">
                <a16:creationId xmlns:a16="http://schemas.microsoft.com/office/drawing/2014/main" id="{BB145330-314C-AAE5-0B4A-16EF734C4D3C}"/>
              </a:ext>
            </a:extLst>
          </p:cNvPr>
          <p:cNvSpPr txBox="1"/>
          <p:nvPr/>
        </p:nvSpPr>
        <p:spPr>
          <a:xfrm>
            <a:off x="1495466" y="8954567"/>
            <a:ext cx="6372665" cy="830997"/>
          </a:xfrm>
          <a:prstGeom prst="rect">
            <a:avLst/>
          </a:prstGeom>
          <a:noFill/>
        </p:spPr>
        <p:txBody>
          <a:bodyPr wrap="square" rtlCol="0">
            <a:spAutoFit/>
          </a:bodyPr>
          <a:lstStyle/>
          <a:p>
            <a:pPr algn="ctr"/>
            <a:r>
              <a:rPr lang="en-US" sz="2400"/>
              <a:t>Can we design more producer-friendly </a:t>
            </a:r>
            <a:br>
              <a:rPr lang="en-US" sz="2400"/>
            </a:br>
            <a:r>
              <a:rPr lang="en-US" sz="2400"/>
              <a:t>cost-share programs?</a:t>
            </a:r>
          </a:p>
        </p:txBody>
      </p:sp>
      <p:cxnSp>
        <p:nvCxnSpPr>
          <p:cNvPr id="19" name="Straight Arrow Connector 18">
            <a:extLst>
              <a:ext uri="{FF2B5EF4-FFF2-40B4-BE49-F238E27FC236}">
                <a16:creationId xmlns:a16="http://schemas.microsoft.com/office/drawing/2014/main" id="{6CF63F24-749C-4FE9-A8AE-BFB27965C2F5}"/>
              </a:ext>
            </a:extLst>
          </p:cNvPr>
          <p:cNvCxnSpPr>
            <a:cxnSpLocks/>
            <a:stCxn id="7" idx="2"/>
          </p:cNvCxnSpPr>
          <p:nvPr/>
        </p:nvCxnSpPr>
        <p:spPr>
          <a:xfrm flipH="1">
            <a:off x="2675074" y="8193172"/>
            <a:ext cx="1" cy="761395"/>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21" name="Straight Arrow Connector 20">
            <a:extLst>
              <a:ext uri="{FF2B5EF4-FFF2-40B4-BE49-F238E27FC236}">
                <a16:creationId xmlns:a16="http://schemas.microsoft.com/office/drawing/2014/main" id="{AC0E2F6A-5313-679E-65D0-C836A32AEC99}"/>
              </a:ext>
            </a:extLst>
          </p:cNvPr>
          <p:cNvCxnSpPr>
            <a:cxnSpLocks/>
            <a:stCxn id="10" idx="2"/>
          </p:cNvCxnSpPr>
          <p:nvPr/>
        </p:nvCxnSpPr>
        <p:spPr>
          <a:xfrm flipH="1">
            <a:off x="6912899" y="8193171"/>
            <a:ext cx="1" cy="761396"/>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sp>
        <p:nvSpPr>
          <p:cNvPr id="30" name="TextBox 29">
            <a:extLst>
              <a:ext uri="{FF2B5EF4-FFF2-40B4-BE49-F238E27FC236}">
                <a16:creationId xmlns:a16="http://schemas.microsoft.com/office/drawing/2014/main" id="{B82B30CA-E0CC-75FD-2763-FCACB26016A9}"/>
              </a:ext>
            </a:extLst>
          </p:cNvPr>
          <p:cNvSpPr txBox="1"/>
          <p:nvPr/>
        </p:nvSpPr>
        <p:spPr>
          <a:xfrm>
            <a:off x="9143999" y="8954566"/>
            <a:ext cx="4013450" cy="830997"/>
          </a:xfrm>
          <a:prstGeom prst="rect">
            <a:avLst/>
          </a:prstGeom>
          <a:noFill/>
        </p:spPr>
        <p:txBody>
          <a:bodyPr wrap="square" rtlCol="0">
            <a:spAutoFit/>
          </a:bodyPr>
          <a:lstStyle/>
          <a:p>
            <a:pPr algn="ctr"/>
            <a:r>
              <a:rPr lang="en-US" sz="2400"/>
              <a:t>Did this program help producers enter new markets?</a:t>
            </a:r>
          </a:p>
        </p:txBody>
      </p:sp>
      <p:sp>
        <p:nvSpPr>
          <p:cNvPr id="32" name="TextBox 31">
            <a:extLst>
              <a:ext uri="{FF2B5EF4-FFF2-40B4-BE49-F238E27FC236}">
                <a16:creationId xmlns:a16="http://schemas.microsoft.com/office/drawing/2014/main" id="{624859FC-3E10-AB52-C5CA-720A58447257}"/>
              </a:ext>
            </a:extLst>
          </p:cNvPr>
          <p:cNvSpPr txBox="1"/>
          <p:nvPr/>
        </p:nvSpPr>
        <p:spPr>
          <a:xfrm>
            <a:off x="13454348" y="8954565"/>
            <a:ext cx="4013448" cy="1200329"/>
          </a:xfrm>
          <a:prstGeom prst="rect">
            <a:avLst/>
          </a:prstGeom>
          <a:noFill/>
        </p:spPr>
        <p:txBody>
          <a:bodyPr wrap="square" rtlCol="0">
            <a:spAutoFit/>
          </a:bodyPr>
          <a:lstStyle/>
          <a:p>
            <a:pPr algn="ctr"/>
            <a:r>
              <a:rPr lang="en-US" sz="2400"/>
              <a:t>Can we develop better advice on long-term land management strategies?</a:t>
            </a:r>
          </a:p>
        </p:txBody>
      </p:sp>
      <p:cxnSp>
        <p:nvCxnSpPr>
          <p:cNvPr id="33" name="Straight Arrow Connector 32">
            <a:extLst>
              <a:ext uri="{FF2B5EF4-FFF2-40B4-BE49-F238E27FC236}">
                <a16:creationId xmlns:a16="http://schemas.microsoft.com/office/drawing/2014/main" id="{FA992437-BD80-047E-9BF1-2C5BFD567FA5}"/>
              </a:ext>
            </a:extLst>
          </p:cNvPr>
          <p:cNvCxnSpPr>
            <a:cxnSpLocks/>
          </p:cNvCxnSpPr>
          <p:nvPr/>
        </p:nvCxnSpPr>
        <p:spPr>
          <a:xfrm flipH="1">
            <a:off x="11032388" y="8190420"/>
            <a:ext cx="1" cy="761396"/>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34" name="Straight Arrow Connector 33">
            <a:extLst>
              <a:ext uri="{FF2B5EF4-FFF2-40B4-BE49-F238E27FC236}">
                <a16:creationId xmlns:a16="http://schemas.microsoft.com/office/drawing/2014/main" id="{3CD827F5-50E8-D3FD-922C-AF055EF05A62}"/>
              </a:ext>
            </a:extLst>
          </p:cNvPr>
          <p:cNvCxnSpPr>
            <a:cxnSpLocks/>
          </p:cNvCxnSpPr>
          <p:nvPr/>
        </p:nvCxnSpPr>
        <p:spPr>
          <a:xfrm flipH="1">
            <a:off x="15461071" y="8190419"/>
            <a:ext cx="1" cy="761396"/>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55338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2" grpId="0" animBg="1"/>
      <p:bldP spid="14" grpId="0" animBg="1"/>
      <p:bldP spid="17" grpId="0"/>
      <p:bldP spid="30"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1C0097-E77D-8680-4962-8D373939543D}"/>
              </a:ext>
            </a:extLst>
          </p:cNvPr>
          <p:cNvSpPr txBox="1"/>
          <p:nvPr/>
        </p:nvSpPr>
        <p:spPr>
          <a:xfrm>
            <a:off x="4373316" y="755791"/>
            <a:ext cx="10180884" cy="1015663"/>
          </a:xfrm>
          <a:prstGeom prst="rect">
            <a:avLst/>
          </a:prstGeom>
          <a:noFill/>
        </p:spPr>
        <p:txBody>
          <a:bodyPr wrap="square" rtlCol="0">
            <a:spAutoFit/>
          </a:bodyPr>
          <a:lstStyle/>
          <a:p>
            <a:pPr algn="ctr"/>
            <a:r>
              <a:rPr lang="en-US" sz="6000" b="1"/>
              <a:t>Alliance Website + Resources </a:t>
            </a:r>
          </a:p>
        </p:txBody>
      </p:sp>
      <p:pic>
        <p:nvPicPr>
          <p:cNvPr id="4" name="Picture 3">
            <a:extLst>
              <a:ext uri="{FF2B5EF4-FFF2-40B4-BE49-F238E27FC236}">
                <a16:creationId xmlns:a16="http://schemas.microsoft.com/office/drawing/2014/main" id="{4D9F2C82-6F0C-E062-957B-FA7888D0DA8E}"/>
              </a:ext>
            </a:extLst>
          </p:cNvPr>
          <p:cNvPicPr>
            <a:picLocks noChangeAspect="1"/>
          </p:cNvPicPr>
          <p:nvPr/>
        </p:nvPicPr>
        <p:blipFill>
          <a:blip r:embed="rId3"/>
          <a:stretch>
            <a:fillRect/>
          </a:stretch>
        </p:blipFill>
        <p:spPr>
          <a:xfrm>
            <a:off x="2240280" y="1935314"/>
            <a:ext cx="14364019" cy="7422211"/>
          </a:xfrm>
          <a:prstGeom prst="rect">
            <a:avLst/>
          </a:prstGeom>
        </p:spPr>
      </p:pic>
    </p:spTree>
    <p:extLst>
      <p:ext uri="{BB962C8B-B14F-4D97-AF65-F5344CB8AC3E}">
        <p14:creationId xmlns:p14="http://schemas.microsoft.com/office/powerpoint/2010/main" val="2058328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3B87C-8BA4-8180-C6BF-94DD52DE1FEC}"/>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F1826318-FAB5-CA49-75BB-573C48BE9730}"/>
              </a:ext>
            </a:extLst>
          </p:cNvPr>
          <p:cNvSpPr txBox="1"/>
          <p:nvPr/>
        </p:nvSpPr>
        <p:spPr>
          <a:xfrm>
            <a:off x="1632315" y="846869"/>
            <a:ext cx="15884637" cy="943824"/>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5400" kern="0">
                <a:solidFill>
                  <a:srgbClr val="111618"/>
                </a:solidFill>
                <a:latin typeface="Oswald Medium"/>
                <a:ea typeface="Oswald Medium"/>
                <a:cs typeface="Oswald Medium"/>
                <a:sym typeface="Oswald Medium"/>
              </a:rPr>
              <a:t>Pasture Renovation </a:t>
            </a:r>
            <a:r>
              <a:rPr lang="en-US" sz="5400" kern="0" err="1">
                <a:solidFill>
                  <a:srgbClr val="111618"/>
                </a:solidFill>
                <a:latin typeface="Oswald Medium"/>
                <a:ea typeface="Oswald Medium"/>
                <a:cs typeface="Oswald Medium"/>
                <a:sym typeface="Oswald Medium"/>
              </a:rPr>
              <a:t>Subpilot</a:t>
            </a:r>
            <a:r>
              <a:rPr lang="en-US" sz="5400" kern="0">
                <a:solidFill>
                  <a:srgbClr val="111618"/>
                </a:solidFill>
                <a:latin typeface="Oswald Medium"/>
                <a:ea typeface="Oswald Medium"/>
                <a:cs typeface="Oswald Medium"/>
                <a:sym typeface="Oswald Medium"/>
              </a:rPr>
              <a:t>: What is this research thing?</a:t>
            </a:r>
            <a:endParaRPr lang="en-US" sz="5400" kern="0">
              <a:solidFill>
                <a:srgbClr val="000000"/>
              </a:solidFill>
              <a:latin typeface="Arial"/>
              <a:cs typeface="Arial"/>
              <a:sym typeface="Arial"/>
            </a:endParaRPr>
          </a:p>
          <a:p>
            <a:pPr defTabSz="1371600">
              <a:buClr>
                <a:srgbClr val="000000"/>
              </a:buClr>
            </a:pPr>
            <a:endParaRPr sz="150" kern="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2128521C-DB0E-DD9C-5941-224FB82D8ACE}"/>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graphicFrame>
        <p:nvGraphicFramePr>
          <p:cNvPr id="6" name="Diagram 5">
            <a:extLst>
              <a:ext uri="{FF2B5EF4-FFF2-40B4-BE49-F238E27FC236}">
                <a16:creationId xmlns:a16="http://schemas.microsoft.com/office/drawing/2014/main" id="{C1161505-D6ED-DD1F-26E1-F035F1C67C32}"/>
              </a:ext>
            </a:extLst>
          </p:cNvPr>
          <p:cNvGraphicFramePr/>
          <p:nvPr>
            <p:extLst>
              <p:ext uri="{D42A27DB-BD31-4B8C-83A1-F6EECF244321}">
                <p14:modId xmlns:p14="http://schemas.microsoft.com/office/powerpoint/2010/main" val="1601223471"/>
              </p:ext>
            </p:extLst>
          </p:nvPr>
        </p:nvGraphicFramePr>
        <p:xfrm>
          <a:off x="595745" y="2330390"/>
          <a:ext cx="17304328" cy="71599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4" name="Straight Arrow Connector 3">
            <a:extLst>
              <a:ext uri="{FF2B5EF4-FFF2-40B4-BE49-F238E27FC236}">
                <a16:creationId xmlns:a16="http://schemas.microsoft.com/office/drawing/2014/main" id="{CFDB3DCD-9F51-A7B0-8C73-98715616F968}"/>
              </a:ext>
            </a:extLst>
          </p:cNvPr>
          <p:cNvCxnSpPr>
            <a:cxnSpLocks/>
            <a:endCxn id="22" idx="0"/>
          </p:cNvCxnSpPr>
          <p:nvPr/>
        </p:nvCxnSpPr>
        <p:spPr>
          <a:xfrm flipH="1">
            <a:off x="4190996" y="7190509"/>
            <a:ext cx="1246908" cy="1662546"/>
          </a:xfrm>
          <a:prstGeom prst="straightConnector1">
            <a:avLst/>
          </a:prstGeom>
          <a:ln w="38100">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A7299DD1-B130-AA5E-2A92-7D845566A250}"/>
              </a:ext>
            </a:extLst>
          </p:cNvPr>
          <p:cNvSpPr txBox="1"/>
          <p:nvPr/>
        </p:nvSpPr>
        <p:spPr>
          <a:xfrm>
            <a:off x="2036616" y="9095518"/>
            <a:ext cx="4419600" cy="646331"/>
          </a:xfrm>
          <a:prstGeom prst="rect">
            <a:avLst/>
          </a:prstGeom>
          <a:noFill/>
        </p:spPr>
        <p:txBody>
          <a:bodyPr wrap="square" rtlCol="0">
            <a:spAutoFit/>
          </a:bodyPr>
          <a:lstStyle/>
          <a:p>
            <a:r>
              <a:rPr lang="en-US"/>
              <a:t>VT Team Collects Pasture and Soil Samples (Represents Initial Pasture Conditions)</a:t>
            </a:r>
          </a:p>
        </p:txBody>
      </p:sp>
      <p:cxnSp>
        <p:nvCxnSpPr>
          <p:cNvPr id="9" name="Straight Arrow Connector 8">
            <a:extLst>
              <a:ext uri="{FF2B5EF4-FFF2-40B4-BE49-F238E27FC236}">
                <a16:creationId xmlns:a16="http://schemas.microsoft.com/office/drawing/2014/main" id="{4ACDBA45-E8B0-32A4-5D62-A9146CB11F27}"/>
              </a:ext>
            </a:extLst>
          </p:cNvPr>
          <p:cNvCxnSpPr>
            <a:cxnSpLocks/>
          </p:cNvCxnSpPr>
          <p:nvPr/>
        </p:nvCxnSpPr>
        <p:spPr>
          <a:xfrm flipH="1">
            <a:off x="13369636" y="7190509"/>
            <a:ext cx="1011382" cy="1669474"/>
          </a:xfrm>
          <a:prstGeom prst="straightConnector1">
            <a:avLst/>
          </a:prstGeom>
          <a:ln w="38100">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C6F477AE-C9B0-6F3B-2A38-AC0807018C56}"/>
              </a:ext>
            </a:extLst>
          </p:cNvPr>
          <p:cNvSpPr txBox="1"/>
          <p:nvPr/>
        </p:nvSpPr>
        <p:spPr>
          <a:xfrm>
            <a:off x="11700158" y="9095517"/>
            <a:ext cx="4842161" cy="646331"/>
          </a:xfrm>
          <a:prstGeom prst="rect">
            <a:avLst/>
          </a:prstGeom>
          <a:noFill/>
        </p:spPr>
        <p:txBody>
          <a:bodyPr wrap="square" rtlCol="0">
            <a:spAutoFit/>
          </a:bodyPr>
          <a:lstStyle/>
          <a:p>
            <a:r>
              <a:rPr lang="en-US"/>
              <a:t>PRS Participants Collect Pasture and Soil Samples (Represents End Pasture Conditions)</a:t>
            </a:r>
          </a:p>
        </p:txBody>
      </p:sp>
      <p:cxnSp>
        <p:nvCxnSpPr>
          <p:cNvPr id="14" name="Straight Arrow Connector 13">
            <a:extLst>
              <a:ext uri="{FF2B5EF4-FFF2-40B4-BE49-F238E27FC236}">
                <a16:creationId xmlns:a16="http://schemas.microsoft.com/office/drawing/2014/main" id="{A738AA2B-2F59-89E2-6460-12432318F30C}"/>
              </a:ext>
            </a:extLst>
          </p:cNvPr>
          <p:cNvCxnSpPr>
            <a:cxnSpLocks/>
          </p:cNvCxnSpPr>
          <p:nvPr/>
        </p:nvCxnSpPr>
        <p:spPr>
          <a:xfrm flipV="1">
            <a:off x="15614073" y="2549236"/>
            <a:ext cx="1191491" cy="2484065"/>
          </a:xfrm>
          <a:prstGeom prst="straightConnector1">
            <a:avLst/>
          </a:prstGeom>
          <a:ln w="38100">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
        <p:nvSpPr>
          <p:cNvPr id="16" name="TextBox 15">
            <a:extLst>
              <a:ext uri="{FF2B5EF4-FFF2-40B4-BE49-F238E27FC236}">
                <a16:creationId xmlns:a16="http://schemas.microsoft.com/office/drawing/2014/main" id="{A24527F0-E5FD-2A23-328A-AAD561D936E4}"/>
              </a:ext>
            </a:extLst>
          </p:cNvPr>
          <p:cNvSpPr txBox="1"/>
          <p:nvPr/>
        </p:nvSpPr>
        <p:spPr>
          <a:xfrm>
            <a:off x="13369636" y="2033156"/>
            <a:ext cx="4765961" cy="369332"/>
          </a:xfrm>
          <a:prstGeom prst="rect">
            <a:avLst/>
          </a:prstGeom>
          <a:noFill/>
        </p:spPr>
        <p:txBody>
          <a:bodyPr wrap="square" rtlCol="0">
            <a:spAutoFit/>
          </a:bodyPr>
          <a:lstStyle/>
          <a:p>
            <a:r>
              <a:rPr lang="en-US"/>
              <a:t>PRS Participants Complete Additional Exit Survey</a:t>
            </a:r>
          </a:p>
        </p:txBody>
      </p:sp>
      <p:sp>
        <p:nvSpPr>
          <p:cNvPr id="22" name="Rectangle: Rounded Corners 21">
            <a:extLst>
              <a:ext uri="{FF2B5EF4-FFF2-40B4-BE49-F238E27FC236}">
                <a16:creationId xmlns:a16="http://schemas.microsoft.com/office/drawing/2014/main" id="{E72B6630-CD85-4CC9-B7E3-A0514AA4161C}"/>
              </a:ext>
            </a:extLst>
          </p:cNvPr>
          <p:cNvSpPr/>
          <p:nvPr/>
        </p:nvSpPr>
        <p:spPr>
          <a:xfrm>
            <a:off x="1717962" y="8853055"/>
            <a:ext cx="4946068" cy="1260763"/>
          </a:xfrm>
          <a:prstGeom prst="round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EA5A49DF-4E1E-183F-13F5-1D0092C1E018}"/>
              </a:ext>
            </a:extLst>
          </p:cNvPr>
          <p:cNvSpPr/>
          <p:nvPr/>
        </p:nvSpPr>
        <p:spPr>
          <a:xfrm>
            <a:off x="11554687" y="8859983"/>
            <a:ext cx="4946068" cy="1260763"/>
          </a:xfrm>
          <a:prstGeom prst="round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F5D5FEAA-F3D9-EDF2-DE8D-23A288B41525}"/>
              </a:ext>
            </a:extLst>
          </p:cNvPr>
          <p:cNvSpPr/>
          <p:nvPr/>
        </p:nvSpPr>
        <p:spPr>
          <a:xfrm>
            <a:off x="13321145" y="1891150"/>
            <a:ext cx="4765962" cy="658085"/>
          </a:xfrm>
          <a:prstGeom prst="round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6509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6" grpId="0"/>
      <p:bldP spid="22" grpId="0" animBg="1"/>
      <p:bldP spid="26" grpId="0" animBg="1"/>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56EF6-C3DA-830F-81FE-0E2859AD5794}"/>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879329B5-D276-B01E-F14D-E0A73573EA48}"/>
              </a:ext>
            </a:extLst>
          </p:cNvPr>
          <p:cNvSpPr txBox="1"/>
          <p:nvPr/>
        </p:nvSpPr>
        <p:spPr>
          <a:xfrm>
            <a:off x="2250960" y="545151"/>
            <a:ext cx="14448872" cy="1120795"/>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600" kern="0">
                <a:solidFill>
                  <a:srgbClr val="111618"/>
                </a:solidFill>
                <a:latin typeface="Oswald Medium"/>
                <a:ea typeface="Oswald Medium"/>
                <a:cs typeface="Oswald Medium"/>
                <a:sym typeface="Oswald Medium"/>
              </a:rPr>
              <a:t>Completing Your Research Contract</a:t>
            </a:r>
            <a:endParaRPr lang="en-US" sz="100" kern="0">
              <a:solidFill>
                <a:srgbClr val="000000"/>
              </a:solidFill>
              <a:latin typeface="Arial"/>
              <a:cs typeface="Arial"/>
              <a:sym typeface="Arial"/>
            </a:endParaRPr>
          </a:p>
          <a:p>
            <a:pPr defTabSz="1371600">
              <a:buClr>
                <a:srgbClr val="000000"/>
              </a:buClr>
            </a:pPr>
            <a:endParaRPr lang="en-US" sz="100" kern="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F9A333F2-1D23-AC54-019D-ECD71F6477AE}"/>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graphicFrame>
        <p:nvGraphicFramePr>
          <p:cNvPr id="6" name="Diagram 5">
            <a:extLst>
              <a:ext uri="{FF2B5EF4-FFF2-40B4-BE49-F238E27FC236}">
                <a16:creationId xmlns:a16="http://schemas.microsoft.com/office/drawing/2014/main" id="{1B5CB281-67F4-E0E8-B9C0-6B1E486A2DEC}"/>
              </a:ext>
            </a:extLst>
          </p:cNvPr>
          <p:cNvGraphicFramePr/>
          <p:nvPr>
            <p:extLst>
              <p:ext uri="{D42A27DB-BD31-4B8C-83A1-F6EECF244321}">
                <p14:modId xmlns:p14="http://schemas.microsoft.com/office/powerpoint/2010/main" val="2841870933"/>
              </p:ext>
            </p:extLst>
          </p:nvPr>
        </p:nvGraphicFramePr>
        <p:xfrm>
          <a:off x="491836" y="1194317"/>
          <a:ext cx="17304328" cy="37522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angle 8">
            <a:extLst>
              <a:ext uri="{FF2B5EF4-FFF2-40B4-BE49-F238E27FC236}">
                <a16:creationId xmlns:a16="http://schemas.microsoft.com/office/drawing/2014/main" id="{107EF9EE-A2EF-97BA-D153-747B7372F5D9}"/>
              </a:ext>
            </a:extLst>
          </p:cNvPr>
          <p:cNvSpPr/>
          <p:nvPr/>
        </p:nvSpPr>
        <p:spPr>
          <a:xfrm>
            <a:off x="194938" y="5223176"/>
            <a:ext cx="17846319" cy="49289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00;g3fa7efad67b_0_62">
            <a:extLst>
              <a:ext uri="{FF2B5EF4-FFF2-40B4-BE49-F238E27FC236}">
                <a16:creationId xmlns:a16="http://schemas.microsoft.com/office/drawing/2014/main" id="{05866103-853F-4D39-2B75-37F13B85AAA0}"/>
              </a:ext>
            </a:extLst>
          </p:cNvPr>
          <p:cNvSpPr txBox="1"/>
          <p:nvPr/>
        </p:nvSpPr>
        <p:spPr>
          <a:xfrm>
            <a:off x="194938" y="4578037"/>
            <a:ext cx="12984300" cy="782241"/>
          </a:xfrm>
          <a:prstGeom prst="rect">
            <a:avLst/>
          </a:prstGeom>
          <a:noFill/>
          <a:ln>
            <a:noFill/>
          </a:ln>
        </p:spPr>
        <p:txBody>
          <a:bodyPr spcFirstLastPara="1" wrap="square" lIns="88988" tIns="44438" rIns="88988" bIns="44438" anchor="t" anchorCtr="0">
            <a:spAutoFit/>
          </a:bodyPr>
          <a:lstStyle/>
          <a:p>
            <a:pPr defTabSz="1371600">
              <a:buClr>
                <a:srgbClr val="000000"/>
              </a:buClr>
            </a:pPr>
            <a:r>
              <a:rPr lang="en-US" sz="4400" kern="0">
                <a:solidFill>
                  <a:schemeClr val="accent6"/>
                </a:solidFill>
                <a:latin typeface="Oswald Medium"/>
                <a:ea typeface="Oswald Medium"/>
                <a:cs typeface="Oswald Medium"/>
                <a:sym typeface="Oswald Medium"/>
              </a:rPr>
              <a:t>Final Forage and Soil Samples</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4" name="Google Shape;100;g3fa7efad67b_0_62">
            <a:extLst>
              <a:ext uri="{FF2B5EF4-FFF2-40B4-BE49-F238E27FC236}">
                <a16:creationId xmlns:a16="http://schemas.microsoft.com/office/drawing/2014/main" id="{099A7320-ED7C-6E88-F949-985217BBDC94}"/>
              </a:ext>
            </a:extLst>
          </p:cNvPr>
          <p:cNvSpPr txBox="1"/>
          <p:nvPr/>
        </p:nvSpPr>
        <p:spPr>
          <a:xfrm>
            <a:off x="14061750" y="2652205"/>
            <a:ext cx="3734414" cy="1459350"/>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a:solidFill>
                  <a:schemeClr val="accent6"/>
                </a:solidFill>
                <a:latin typeface="Oswald Medium"/>
                <a:ea typeface="Oswald Medium"/>
                <a:cs typeface="Oswald Medium"/>
                <a:sym typeface="Oswald Medium"/>
              </a:rPr>
              <a:t>Between March 1 and April 15</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2" name="Freeform: Shape 1">
            <a:extLst>
              <a:ext uri="{FF2B5EF4-FFF2-40B4-BE49-F238E27FC236}">
                <a16:creationId xmlns:a16="http://schemas.microsoft.com/office/drawing/2014/main" id="{75C28F3B-543D-68B3-4920-2B5B441B090A}"/>
              </a:ext>
            </a:extLst>
          </p:cNvPr>
          <p:cNvSpPr/>
          <p:nvPr/>
        </p:nvSpPr>
        <p:spPr>
          <a:xfrm>
            <a:off x="928468" y="5711483"/>
            <a:ext cx="5472332" cy="4079631"/>
          </a:xfrm>
          <a:custGeom>
            <a:avLst/>
            <a:gdLst>
              <a:gd name="csX0" fmla="*/ 829994 w 5472332"/>
              <a:gd name="csY0" fmla="*/ 112542 h 4079631"/>
              <a:gd name="csX1" fmla="*/ 0 w 5472332"/>
              <a:gd name="csY1" fmla="*/ 1223889 h 4079631"/>
              <a:gd name="csX2" fmla="*/ 28135 w 5472332"/>
              <a:gd name="csY2" fmla="*/ 2996419 h 4079631"/>
              <a:gd name="csX3" fmla="*/ 2222695 w 5472332"/>
              <a:gd name="csY3" fmla="*/ 4079631 h 4079631"/>
              <a:gd name="csX4" fmla="*/ 5472332 w 5472332"/>
              <a:gd name="csY4" fmla="*/ 3530991 h 4079631"/>
              <a:gd name="csX5" fmla="*/ 3573194 w 5472332"/>
              <a:gd name="csY5" fmla="*/ 1899139 h 4079631"/>
              <a:gd name="csX6" fmla="*/ 3685735 w 5472332"/>
              <a:gd name="csY6" fmla="*/ 0 h 4079631"/>
              <a:gd name="csX7" fmla="*/ 829994 w 5472332"/>
              <a:gd name="csY7" fmla="*/ 112542 h 4079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472332" h="4079631">
                <a:moveTo>
                  <a:pt x="829994" y="112542"/>
                </a:moveTo>
                <a:lnTo>
                  <a:pt x="0" y="1223889"/>
                </a:lnTo>
                <a:lnTo>
                  <a:pt x="28135" y="2996419"/>
                </a:lnTo>
                <a:lnTo>
                  <a:pt x="2222695" y="4079631"/>
                </a:lnTo>
                <a:lnTo>
                  <a:pt x="5472332" y="3530991"/>
                </a:lnTo>
                <a:lnTo>
                  <a:pt x="3573194" y="1899139"/>
                </a:lnTo>
                <a:lnTo>
                  <a:pt x="3685735" y="0"/>
                </a:lnTo>
                <a:lnTo>
                  <a:pt x="829994" y="112542"/>
                </a:lnTo>
                <a:close/>
              </a:path>
            </a:pathLst>
          </a:cu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242EECE9-F9E8-350D-08A8-58B2582087FF}"/>
              </a:ext>
            </a:extLst>
          </p:cNvPr>
          <p:cNvSpPr/>
          <p:nvPr/>
        </p:nvSpPr>
        <p:spPr>
          <a:xfrm>
            <a:off x="4515729" y="5697415"/>
            <a:ext cx="4276579" cy="4121834"/>
          </a:xfrm>
          <a:custGeom>
            <a:avLst/>
            <a:gdLst>
              <a:gd name="csX0" fmla="*/ 84406 w 4276579"/>
              <a:gd name="csY0" fmla="*/ 0 h 4121834"/>
              <a:gd name="csX1" fmla="*/ 0 w 4276579"/>
              <a:gd name="csY1" fmla="*/ 1941342 h 4121834"/>
              <a:gd name="csX2" fmla="*/ 2588456 w 4276579"/>
              <a:gd name="csY2" fmla="*/ 4121834 h 4121834"/>
              <a:gd name="csX3" fmla="*/ 4276579 w 4276579"/>
              <a:gd name="csY3" fmla="*/ 3390314 h 4121834"/>
              <a:gd name="csX4" fmla="*/ 4220308 w 4276579"/>
              <a:gd name="csY4" fmla="*/ 14068 h 4121834"/>
              <a:gd name="csX5" fmla="*/ 84406 w 4276579"/>
              <a:gd name="csY5" fmla="*/ 0 h 4121834"/>
            </a:gdLst>
            <a:ahLst/>
            <a:cxnLst>
              <a:cxn ang="0">
                <a:pos x="csX0" y="csY0"/>
              </a:cxn>
              <a:cxn ang="0">
                <a:pos x="csX1" y="csY1"/>
              </a:cxn>
              <a:cxn ang="0">
                <a:pos x="csX2" y="csY2"/>
              </a:cxn>
              <a:cxn ang="0">
                <a:pos x="csX3" y="csY3"/>
              </a:cxn>
              <a:cxn ang="0">
                <a:pos x="csX4" y="csY4"/>
              </a:cxn>
              <a:cxn ang="0">
                <a:pos x="csX5" y="csY5"/>
              </a:cxn>
            </a:cxnLst>
            <a:rect l="l" t="t" r="r" b="b"/>
            <a:pathLst>
              <a:path w="4276579" h="4121834">
                <a:moveTo>
                  <a:pt x="84406" y="0"/>
                </a:moveTo>
                <a:lnTo>
                  <a:pt x="0" y="1941342"/>
                </a:lnTo>
                <a:lnTo>
                  <a:pt x="2588456" y="4121834"/>
                </a:lnTo>
                <a:lnTo>
                  <a:pt x="4276579" y="3390314"/>
                </a:lnTo>
                <a:lnTo>
                  <a:pt x="4220308" y="14068"/>
                </a:lnTo>
                <a:lnTo>
                  <a:pt x="84406" y="0"/>
                </a:lnTo>
                <a:close/>
              </a:path>
            </a:pathLst>
          </a:cu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1EF436E-75E5-926E-6064-9BC8799FE39D}"/>
              </a:ext>
            </a:extLst>
          </p:cNvPr>
          <p:cNvSpPr/>
          <p:nvPr/>
        </p:nvSpPr>
        <p:spPr>
          <a:xfrm>
            <a:off x="3832441" y="8551043"/>
            <a:ext cx="316523" cy="295421"/>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EBF2986-DF71-6F67-958D-05365EE9F895}"/>
              </a:ext>
            </a:extLst>
          </p:cNvPr>
          <p:cNvSpPr/>
          <p:nvPr/>
        </p:nvSpPr>
        <p:spPr>
          <a:xfrm>
            <a:off x="2250960" y="6681088"/>
            <a:ext cx="316523" cy="295421"/>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0AA608F-16CC-3360-D205-AB1FF8B786E2}"/>
              </a:ext>
            </a:extLst>
          </p:cNvPr>
          <p:cNvSpPr/>
          <p:nvPr/>
        </p:nvSpPr>
        <p:spPr>
          <a:xfrm>
            <a:off x="7614137" y="8218339"/>
            <a:ext cx="316523" cy="295421"/>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5A87608-34FB-2BDA-EAA6-AC61769CE13E}"/>
              </a:ext>
            </a:extLst>
          </p:cNvPr>
          <p:cNvSpPr/>
          <p:nvPr/>
        </p:nvSpPr>
        <p:spPr>
          <a:xfrm>
            <a:off x="5996482" y="6533377"/>
            <a:ext cx="316523" cy="295421"/>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88E67839-2C15-8942-97EA-F4D69F2F68B4}"/>
              </a:ext>
            </a:extLst>
          </p:cNvPr>
          <p:cNvSpPr txBox="1"/>
          <p:nvPr/>
        </p:nvSpPr>
        <p:spPr>
          <a:xfrm>
            <a:off x="9988061" y="6058175"/>
            <a:ext cx="7616564" cy="2708434"/>
          </a:xfrm>
          <a:prstGeom prst="rect">
            <a:avLst/>
          </a:prstGeom>
          <a:noFill/>
        </p:spPr>
        <p:txBody>
          <a:bodyPr wrap="square" rtlCol="0">
            <a:spAutoFit/>
          </a:bodyPr>
          <a:lstStyle/>
          <a:p>
            <a:pPr marL="1192212" lvl="1" indent="-457200" defTabSz="1371600">
              <a:spcBef>
                <a:spcPts val="400"/>
              </a:spcBef>
              <a:buFont typeface="Wingdings" panose="05000000000000000000" pitchFamily="2" charset="2"/>
              <a:buChar char="q"/>
              <a:defRPr/>
            </a:pPr>
            <a:r>
              <a:rPr lang="en-US" sz="3200"/>
              <a:t>Follow sampling directions</a:t>
            </a:r>
            <a:endParaRPr lang="en-US" sz="1400"/>
          </a:p>
          <a:p>
            <a:pPr marL="1192212" lvl="1" indent="-457200" defTabSz="1371600">
              <a:spcBef>
                <a:spcPts val="400"/>
              </a:spcBef>
              <a:buFont typeface="Wingdings" panose="05000000000000000000" pitchFamily="2" charset="2"/>
              <a:buChar char="q"/>
              <a:defRPr/>
            </a:pPr>
            <a:r>
              <a:rPr lang="en-US" sz="3200"/>
              <a:t>Label sample bags</a:t>
            </a:r>
          </a:p>
          <a:p>
            <a:pPr marL="1192212" lvl="1" indent="-457200" defTabSz="1371600">
              <a:spcBef>
                <a:spcPts val="400"/>
              </a:spcBef>
              <a:buFont typeface="Wingdings" panose="05000000000000000000" pitchFamily="2" charset="2"/>
              <a:buChar char="q"/>
              <a:defRPr/>
            </a:pPr>
            <a:r>
              <a:rPr lang="en-US" sz="3200"/>
              <a:t>Send samples in to VT</a:t>
            </a:r>
          </a:p>
          <a:p>
            <a:pPr marL="1192212" lvl="1" indent="-457200" defTabSz="1371600">
              <a:spcBef>
                <a:spcPts val="400"/>
              </a:spcBef>
              <a:buFont typeface="Wingdings" panose="05000000000000000000" pitchFamily="2" charset="2"/>
              <a:buChar char="q"/>
              <a:defRPr/>
            </a:pPr>
            <a:r>
              <a:rPr lang="en-US" sz="3200"/>
              <a:t>Original fields + any additional forage samples you would like analyzed</a:t>
            </a:r>
          </a:p>
        </p:txBody>
      </p:sp>
      <p:sp>
        <p:nvSpPr>
          <p:cNvPr id="27" name="Oval 26">
            <a:extLst>
              <a:ext uri="{FF2B5EF4-FFF2-40B4-BE49-F238E27FC236}">
                <a16:creationId xmlns:a16="http://schemas.microsoft.com/office/drawing/2014/main" id="{9C41DFFE-C842-6B4C-14FD-8DC5CD79EC49}"/>
              </a:ext>
            </a:extLst>
          </p:cNvPr>
          <p:cNvSpPr/>
          <p:nvPr/>
        </p:nvSpPr>
        <p:spPr>
          <a:xfrm>
            <a:off x="6154743" y="9362050"/>
            <a:ext cx="316523" cy="295421"/>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6032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322A0D1-F3B3-B720-E184-93CA5CB43279}"/>
              </a:ext>
            </a:extLst>
          </p:cNvPr>
          <p:cNvSpPr txBox="1">
            <a:spLocks/>
          </p:cNvSpPr>
          <p:nvPr/>
        </p:nvSpPr>
        <p:spPr>
          <a:xfrm>
            <a:off x="628650" y="681039"/>
            <a:ext cx="17030700" cy="1528762"/>
          </a:xfrm>
          <a:prstGeom prst="rect">
            <a:avLst/>
          </a:prstGeom>
        </p:spPr>
        <p:txBody>
          <a:bodyPr anchor="ct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gn="ctr"/>
            <a:r>
              <a:rPr lang="en-US" sz="8800" b="1"/>
              <a:t>Technical Q&amp;A Time</a:t>
            </a:r>
          </a:p>
        </p:txBody>
      </p:sp>
      <p:pic>
        <p:nvPicPr>
          <p:cNvPr id="2" name="Picture 1" descr="How to improve the Q&amp;A Session at Your Next Event">
            <a:extLst>
              <a:ext uri="{FF2B5EF4-FFF2-40B4-BE49-F238E27FC236}">
                <a16:creationId xmlns:a16="http://schemas.microsoft.com/office/drawing/2014/main" id="{05D06FAD-29D8-C695-3BEB-737EE86FCC34}"/>
              </a:ext>
            </a:extLst>
          </p:cNvPr>
          <p:cNvPicPr>
            <a:picLocks noChangeAspect="1"/>
          </p:cNvPicPr>
          <p:nvPr/>
        </p:nvPicPr>
        <p:blipFill>
          <a:blip r:embed="rId3"/>
          <a:stretch>
            <a:fillRect/>
          </a:stretch>
        </p:blipFill>
        <p:spPr>
          <a:xfrm>
            <a:off x="4606572" y="2209801"/>
            <a:ext cx="8672689" cy="6938151"/>
          </a:xfrm>
          <a:prstGeom prst="rect">
            <a:avLst/>
          </a:prstGeom>
        </p:spPr>
      </p:pic>
    </p:spTree>
    <p:extLst>
      <p:ext uri="{BB962C8B-B14F-4D97-AF65-F5344CB8AC3E}">
        <p14:creationId xmlns:p14="http://schemas.microsoft.com/office/powerpoint/2010/main" val="244503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67C0E-53EF-8E37-E3BF-AC7FEA2F84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D40EBB-8AEC-B2A7-964C-1FAF4E955B5D}"/>
              </a:ext>
            </a:extLst>
          </p:cNvPr>
          <p:cNvSpPr>
            <a:spLocks noGrp="1"/>
          </p:cNvSpPr>
          <p:nvPr>
            <p:ph type="title"/>
          </p:nvPr>
        </p:nvSpPr>
        <p:spPr>
          <a:xfrm>
            <a:off x="781050" y="32084"/>
            <a:ext cx="16725900" cy="1712641"/>
          </a:xfrm>
        </p:spPr>
        <p:txBody>
          <a:bodyPr/>
          <a:lstStyle/>
          <a:p>
            <a:pPr algn="ctr"/>
            <a:r>
              <a:rPr lang="en-US" b="1"/>
              <a:t>Educational Webinar Series</a:t>
            </a:r>
          </a:p>
        </p:txBody>
      </p:sp>
      <p:sp>
        <p:nvSpPr>
          <p:cNvPr id="5" name="Content Placeholder 4">
            <a:extLst>
              <a:ext uri="{FF2B5EF4-FFF2-40B4-BE49-F238E27FC236}">
                <a16:creationId xmlns:a16="http://schemas.microsoft.com/office/drawing/2014/main" id="{5634B124-E247-BE21-AD9C-107FA81B9B96}"/>
              </a:ext>
            </a:extLst>
          </p:cNvPr>
          <p:cNvSpPr>
            <a:spLocks noGrp="1"/>
          </p:cNvSpPr>
          <p:nvPr>
            <p:ph idx="1"/>
          </p:nvPr>
        </p:nvSpPr>
        <p:spPr>
          <a:xfrm>
            <a:off x="581539" y="2004741"/>
            <a:ext cx="9433446" cy="7341262"/>
          </a:xfrm>
        </p:spPr>
        <p:txBody>
          <a:bodyPr>
            <a:normAutofit/>
          </a:bodyPr>
          <a:lstStyle/>
          <a:p>
            <a:pPr marL="0" indent="0">
              <a:buNone/>
            </a:pPr>
            <a:r>
              <a:rPr lang="en-US" sz="4000" b="1"/>
              <a:t>OCT – Nutrient Management Plans</a:t>
            </a:r>
          </a:p>
          <a:p>
            <a:pPr marL="0" indent="0">
              <a:buNone/>
            </a:pPr>
            <a:r>
              <a:rPr lang="en-US" sz="3000" b="1"/>
              <a:t>(590 – Nutrient Management Practice) – date TBD</a:t>
            </a:r>
          </a:p>
          <a:p>
            <a:pPr marL="0" indent="0">
              <a:buNone/>
            </a:pPr>
            <a:endParaRPr lang="en-US" sz="1800"/>
          </a:p>
          <a:p>
            <a:pPr marL="0" indent="0">
              <a:lnSpc>
                <a:spcPct val="100000"/>
              </a:lnSpc>
              <a:spcBef>
                <a:spcPts val="600"/>
              </a:spcBef>
              <a:buNone/>
            </a:pPr>
            <a:r>
              <a:rPr lang="en-US" sz="4000" b="1"/>
              <a:t>NOV 9 – Grazing Management Tool  </a:t>
            </a:r>
          </a:p>
          <a:p>
            <a:pPr marL="0" indent="0">
              <a:lnSpc>
                <a:spcPct val="100000"/>
              </a:lnSpc>
              <a:spcBef>
                <a:spcPts val="600"/>
              </a:spcBef>
              <a:buNone/>
            </a:pPr>
            <a:r>
              <a:rPr lang="en-US" sz="3000" b="1"/>
              <a:t>(528 – Grazing Management Practice) </a:t>
            </a:r>
          </a:p>
          <a:p>
            <a:pPr marL="0" indent="0">
              <a:lnSpc>
                <a:spcPct val="100000"/>
              </a:lnSpc>
              <a:spcBef>
                <a:spcPts val="0"/>
              </a:spcBef>
              <a:buNone/>
            </a:pPr>
            <a:r>
              <a:rPr lang="en-US" sz="2400"/>
              <a:t>(Basic content +30 minutes Advanced content; 90 min total) </a:t>
            </a:r>
          </a:p>
          <a:p>
            <a:pPr marL="0" indent="0">
              <a:buNone/>
            </a:pPr>
            <a:endParaRPr lang="en-US" sz="1800"/>
          </a:p>
          <a:p>
            <a:pPr marL="0" indent="0">
              <a:lnSpc>
                <a:spcPct val="100000"/>
              </a:lnSpc>
              <a:spcBef>
                <a:spcPts val="0"/>
              </a:spcBef>
              <a:buNone/>
            </a:pPr>
            <a:r>
              <a:rPr lang="en-US" sz="4000" b="1"/>
              <a:t>FEB 22 – Spring Check-In </a:t>
            </a:r>
          </a:p>
          <a:p>
            <a:pPr marL="0" indent="0">
              <a:lnSpc>
                <a:spcPct val="100000"/>
              </a:lnSpc>
              <a:spcBef>
                <a:spcPts val="0"/>
              </a:spcBef>
              <a:buNone/>
            </a:pPr>
            <a:r>
              <a:rPr lang="en-US" sz="3000"/>
              <a:t>(Practice Worksheets, Q&amp;A, Spring Sampling Process)</a:t>
            </a:r>
          </a:p>
        </p:txBody>
      </p:sp>
      <p:sp>
        <p:nvSpPr>
          <p:cNvPr id="14" name="Rectangle 13">
            <a:extLst>
              <a:ext uri="{FF2B5EF4-FFF2-40B4-BE49-F238E27FC236}">
                <a16:creationId xmlns:a16="http://schemas.microsoft.com/office/drawing/2014/main" id="{65EA2C4E-605D-6C75-E0A0-C51E8C8278D7}"/>
              </a:ext>
            </a:extLst>
          </p:cNvPr>
          <p:cNvSpPr/>
          <p:nvPr/>
        </p:nvSpPr>
        <p:spPr>
          <a:xfrm>
            <a:off x="514524" y="1692020"/>
            <a:ext cx="9305057" cy="8351140"/>
          </a:xfrm>
          <a:prstGeom prst="rect">
            <a:avLst/>
          </a:prstGeom>
          <a:noFill/>
          <a:ln w="76200">
            <a:solidFill>
              <a:srgbClr val="861F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B7DE8EB2-083F-7646-004A-DB85AFB69FEA}"/>
              </a:ext>
            </a:extLst>
          </p:cNvPr>
          <p:cNvGrpSpPr/>
          <p:nvPr/>
        </p:nvGrpSpPr>
        <p:grpSpPr>
          <a:xfrm>
            <a:off x="9832741" y="5819495"/>
            <a:ext cx="8104221" cy="4223666"/>
            <a:chOff x="9666142" y="2079693"/>
            <a:chExt cx="8104221" cy="4208414"/>
          </a:xfrm>
        </p:grpSpPr>
        <p:pic>
          <p:nvPicPr>
            <p:cNvPr id="11" name="Picture 10">
              <a:extLst>
                <a:ext uri="{FF2B5EF4-FFF2-40B4-BE49-F238E27FC236}">
                  <a16:creationId xmlns:a16="http://schemas.microsoft.com/office/drawing/2014/main" id="{61C04ABF-4744-A6AA-7106-7C7C1C036CCE}"/>
                </a:ext>
              </a:extLst>
            </p:cNvPr>
            <p:cNvPicPr>
              <a:picLocks noChangeAspect="1"/>
            </p:cNvPicPr>
            <p:nvPr/>
          </p:nvPicPr>
          <p:blipFill>
            <a:blip r:embed="rId3"/>
            <a:srcRect l="8635" t="26401" r="9621" b="28351"/>
            <a:stretch>
              <a:fillRect/>
            </a:stretch>
          </p:blipFill>
          <p:spPr>
            <a:xfrm>
              <a:off x="10532049" y="3377929"/>
              <a:ext cx="6403053" cy="2748830"/>
            </a:xfrm>
            <a:prstGeom prst="rect">
              <a:avLst/>
            </a:prstGeom>
          </p:spPr>
        </p:pic>
        <p:sp>
          <p:nvSpPr>
            <p:cNvPr id="13" name="TextBox 12">
              <a:extLst>
                <a:ext uri="{FF2B5EF4-FFF2-40B4-BE49-F238E27FC236}">
                  <a16:creationId xmlns:a16="http://schemas.microsoft.com/office/drawing/2014/main" id="{B9FE03F7-DFAB-456B-358B-72D0EFDB1B65}"/>
                </a:ext>
              </a:extLst>
            </p:cNvPr>
            <p:cNvSpPr txBox="1"/>
            <p:nvPr/>
          </p:nvSpPr>
          <p:spPr>
            <a:xfrm>
              <a:off x="9743208" y="2147689"/>
              <a:ext cx="8027155" cy="646331"/>
            </a:xfrm>
            <a:prstGeom prst="rect">
              <a:avLst/>
            </a:prstGeom>
            <a:noFill/>
          </p:spPr>
          <p:txBody>
            <a:bodyPr wrap="square" rtlCol="0">
              <a:spAutoFit/>
            </a:bodyPr>
            <a:lstStyle/>
            <a:p>
              <a:pPr algn="ctr"/>
              <a:r>
                <a:rPr lang="en-US" sz="3600" b="1"/>
                <a:t>COVER CROP PLANTING DEADLINES</a:t>
              </a:r>
              <a:endParaRPr lang="en-US" sz="3600"/>
            </a:p>
          </p:txBody>
        </p:sp>
        <p:sp>
          <p:nvSpPr>
            <p:cNvPr id="15" name="Rectangle 14">
              <a:extLst>
                <a:ext uri="{FF2B5EF4-FFF2-40B4-BE49-F238E27FC236}">
                  <a16:creationId xmlns:a16="http://schemas.microsoft.com/office/drawing/2014/main" id="{9AC086FB-C98C-9FEC-B79C-E511E8D13F13}"/>
                </a:ext>
              </a:extLst>
            </p:cNvPr>
            <p:cNvSpPr/>
            <p:nvPr/>
          </p:nvSpPr>
          <p:spPr>
            <a:xfrm>
              <a:off x="9666142" y="2079693"/>
              <a:ext cx="8081012" cy="4208414"/>
            </a:xfrm>
            <a:prstGeom prst="rect">
              <a:avLst/>
            </a:prstGeom>
            <a:noFill/>
            <a:ln w="76200">
              <a:solidFill>
                <a:srgbClr val="861F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2DC2FA92-C858-B905-7289-C14662336B65}"/>
                </a:ext>
              </a:extLst>
            </p:cNvPr>
            <p:cNvSpPr txBox="1"/>
            <p:nvPr/>
          </p:nvSpPr>
          <p:spPr>
            <a:xfrm>
              <a:off x="10135986" y="2762278"/>
              <a:ext cx="2225040" cy="1077218"/>
            </a:xfrm>
            <a:prstGeom prst="rect">
              <a:avLst/>
            </a:prstGeom>
            <a:noFill/>
          </p:spPr>
          <p:txBody>
            <a:bodyPr wrap="square">
              <a:spAutoFit/>
            </a:bodyPr>
            <a:lstStyle/>
            <a:p>
              <a:pPr algn="ctr"/>
              <a:r>
                <a:rPr lang="en-US" sz="3200" b="1"/>
                <a:t>Mountain</a:t>
              </a:r>
              <a:r>
                <a:rPr lang="en-US" sz="3200"/>
                <a:t> </a:t>
              </a:r>
              <a:br>
                <a:rPr lang="en-US" sz="3200"/>
              </a:br>
              <a:r>
                <a:rPr lang="en-US" sz="3200"/>
                <a:t>Oct. 27  </a:t>
              </a:r>
              <a:endParaRPr lang="en-US" sz="1600"/>
            </a:p>
          </p:txBody>
        </p:sp>
        <p:sp>
          <p:nvSpPr>
            <p:cNvPr id="20" name="TextBox 19">
              <a:extLst>
                <a:ext uri="{FF2B5EF4-FFF2-40B4-BE49-F238E27FC236}">
                  <a16:creationId xmlns:a16="http://schemas.microsoft.com/office/drawing/2014/main" id="{C9661E91-920E-EADE-C6FC-EC4BED5FE284}"/>
                </a:ext>
              </a:extLst>
            </p:cNvPr>
            <p:cNvSpPr txBox="1"/>
            <p:nvPr/>
          </p:nvSpPr>
          <p:spPr>
            <a:xfrm>
              <a:off x="12463335" y="2760354"/>
              <a:ext cx="2362200" cy="1077218"/>
            </a:xfrm>
            <a:prstGeom prst="rect">
              <a:avLst/>
            </a:prstGeom>
            <a:noFill/>
          </p:spPr>
          <p:txBody>
            <a:bodyPr wrap="square">
              <a:spAutoFit/>
            </a:bodyPr>
            <a:lstStyle/>
            <a:p>
              <a:pPr algn="ctr"/>
              <a:r>
                <a:rPr lang="en-US" sz="3200" b="1"/>
                <a:t>Piedmont</a:t>
              </a:r>
              <a:r>
                <a:rPr lang="en-US" sz="3200"/>
                <a:t> </a:t>
              </a:r>
              <a:br>
                <a:rPr lang="en-US" sz="3200"/>
              </a:br>
              <a:r>
                <a:rPr lang="en-US" sz="3200"/>
                <a:t>Nov. 1  </a:t>
              </a:r>
              <a:endParaRPr lang="en-US" sz="1600"/>
            </a:p>
          </p:txBody>
        </p:sp>
        <p:sp>
          <p:nvSpPr>
            <p:cNvPr id="22" name="TextBox 21">
              <a:extLst>
                <a:ext uri="{FF2B5EF4-FFF2-40B4-BE49-F238E27FC236}">
                  <a16:creationId xmlns:a16="http://schemas.microsoft.com/office/drawing/2014/main" id="{6AA08CB9-D089-6B4C-4BE0-256D8579EFC8}"/>
                </a:ext>
              </a:extLst>
            </p:cNvPr>
            <p:cNvSpPr txBox="1"/>
            <p:nvPr/>
          </p:nvSpPr>
          <p:spPr>
            <a:xfrm>
              <a:off x="14915379" y="2762133"/>
              <a:ext cx="2691498" cy="1077218"/>
            </a:xfrm>
            <a:prstGeom prst="rect">
              <a:avLst/>
            </a:prstGeom>
            <a:noFill/>
          </p:spPr>
          <p:txBody>
            <a:bodyPr wrap="square">
              <a:spAutoFit/>
            </a:bodyPr>
            <a:lstStyle/>
            <a:p>
              <a:pPr algn="ctr"/>
              <a:r>
                <a:rPr lang="en-US" sz="3200" b="1"/>
                <a:t>Coastal Plain</a:t>
              </a:r>
              <a:br>
                <a:rPr lang="en-US" sz="3200" b="1"/>
              </a:br>
              <a:r>
                <a:rPr lang="en-US" sz="3200"/>
                <a:t>Nov. 17</a:t>
              </a:r>
              <a:endParaRPr lang="en-US" sz="1600"/>
            </a:p>
          </p:txBody>
        </p:sp>
      </p:grpSp>
      <p:sp>
        <p:nvSpPr>
          <p:cNvPr id="6" name="Rectangle 5">
            <a:extLst>
              <a:ext uri="{FF2B5EF4-FFF2-40B4-BE49-F238E27FC236}">
                <a16:creationId xmlns:a16="http://schemas.microsoft.com/office/drawing/2014/main" id="{CC744CA7-FA42-40C4-4DFA-E92E3F95E191}"/>
              </a:ext>
            </a:extLst>
          </p:cNvPr>
          <p:cNvSpPr/>
          <p:nvPr/>
        </p:nvSpPr>
        <p:spPr>
          <a:xfrm>
            <a:off x="9832740" y="1692019"/>
            <a:ext cx="8081013" cy="4127475"/>
          </a:xfrm>
          <a:prstGeom prst="rect">
            <a:avLst/>
          </a:prstGeom>
          <a:noFill/>
          <a:ln w="76200">
            <a:solidFill>
              <a:srgbClr val="861F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mc:Choice xmlns:p14="http://schemas.microsoft.com/office/powerpoint/2010/main" xmlns:aink="http://schemas.microsoft.com/office/drawing/2016/ink" Requires="p14 aink">
          <p:contentPart p14:bwMode="auto" r:id="rId4">
            <p14:nvContentPartPr>
              <p14:cNvPr id="4" name="Ink 3">
                <a:extLst>
                  <a:ext uri="{FF2B5EF4-FFF2-40B4-BE49-F238E27FC236}">
                    <a16:creationId xmlns:a16="http://schemas.microsoft.com/office/drawing/2014/main" id="{8C1F3C3F-648D-3096-4BA3-E016A530CB19}"/>
                  </a:ext>
                </a:extLst>
              </p14:cNvPr>
              <p14:cNvContentPartPr/>
              <p14:nvPr/>
            </p14:nvContentPartPr>
            <p14:xfrm>
              <a:off x="13356566" y="4163554"/>
              <a:ext cx="360" cy="360"/>
            </p14:xfrm>
          </p:contentPart>
        </mc:Choice>
        <mc:Fallback>
          <p:pic>
            <p:nvPicPr>
              <p:cNvPr id="4" name="Ink 3">
                <a:extLst>
                  <a:ext uri="{FF2B5EF4-FFF2-40B4-BE49-F238E27FC236}">
                    <a16:creationId xmlns:a16="http://schemas.microsoft.com/office/drawing/2014/main" id="{8C1F3C3F-648D-3096-4BA3-E016A530CB19}"/>
                  </a:ext>
                </a:extLst>
              </p:cNvPr>
              <p:cNvPicPr/>
              <p:nvPr/>
            </p:nvPicPr>
            <p:blipFill>
              <a:blip r:embed="rId5"/>
              <a:stretch>
                <a:fillRect/>
              </a:stretch>
            </p:blipFill>
            <p:spPr>
              <a:xfrm>
                <a:off x="13347566" y="4109554"/>
                <a:ext cx="18000" cy="108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
            <p14:nvContentPartPr>
              <p14:cNvPr id="7" name="Ink 6">
                <a:extLst>
                  <a:ext uri="{FF2B5EF4-FFF2-40B4-BE49-F238E27FC236}">
                    <a16:creationId xmlns:a16="http://schemas.microsoft.com/office/drawing/2014/main" id="{AAB5A63C-9DB7-5B4D-D064-E0A08BB5275D}"/>
                  </a:ext>
                </a:extLst>
              </p14:cNvPr>
              <p14:cNvContentPartPr/>
              <p14:nvPr/>
            </p14:nvContentPartPr>
            <p14:xfrm>
              <a:off x="2612546" y="2498194"/>
              <a:ext cx="360" cy="360"/>
            </p14:xfrm>
          </p:contentPart>
        </mc:Choice>
        <mc:Fallback>
          <p:pic>
            <p:nvPicPr>
              <p:cNvPr id="7" name="Ink 6">
                <a:extLst>
                  <a:ext uri="{FF2B5EF4-FFF2-40B4-BE49-F238E27FC236}">
                    <a16:creationId xmlns:a16="http://schemas.microsoft.com/office/drawing/2014/main" id="{AAB5A63C-9DB7-5B4D-D064-E0A08BB5275D}"/>
                  </a:ext>
                </a:extLst>
              </p:cNvPr>
              <p:cNvPicPr/>
              <p:nvPr/>
            </p:nvPicPr>
            <p:blipFill>
              <a:blip r:embed="rId7"/>
              <a:stretch>
                <a:fillRect/>
              </a:stretch>
            </p:blipFill>
            <p:spPr>
              <a:xfrm>
                <a:off x="2603546" y="2444194"/>
                <a:ext cx="18000" cy="108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
            <p14:nvContentPartPr>
              <p14:cNvPr id="10" name="Ink 9">
                <a:extLst>
                  <a:ext uri="{FF2B5EF4-FFF2-40B4-BE49-F238E27FC236}">
                    <a16:creationId xmlns:a16="http://schemas.microsoft.com/office/drawing/2014/main" id="{A35C1FB9-EDEB-3C89-E404-2E4D5C523979}"/>
                  </a:ext>
                </a:extLst>
              </p14:cNvPr>
              <p14:cNvContentPartPr/>
              <p14:nvPr/>
            </p14:nvContentPartPr>
            <p14:xfrm>
              <a:off x="10074626" y="4539034"/>
              <a:ext cx="360" cy="360"/>
            </p14:xfrm>
          </p:contentPart>
        </mc:Choice>
        <mc:Fallback>
          <p:pic>
            <p:nvPicPr>
              <p:cNvPr id="10" name="Ink 9">
                <a:extLst>
                  <a:ext uri="{FF2B5EF4-FFF2-40B4-BE49-F238E27FC236}">
                    <a16:creationId xmlns:a16="http://schemas.microsoft.com/office/drawing/2014/main" id="{A35C1FB9-EDEB-3C89-E404-2E4D5C523979}"/>
                  </a:ext>
                </a:extLst>
              </p:cNvPr>
              <p:cNvPicPr/>
              <p:nvPr/>
            </p:nvPicPr>
            <p:blipFill>
              <a:blip r:embed="rId9"/>
              <a:stretch>
                <a:fillRect/>
              </a:stretch>
            </p:blipFill>
            <p:spPr>
              <a:xfrm>
                <a:off x="10065626" y="4485034"/>
                <a:ext cx="18000" cy="108000"/>
              </a:xfrm>
              <a:prstGeom prst="rect">
                <a:avLst/>
              </a:prstGeom>
            </p:spPr>
          </p:pic>
        </mc:Fallback>
      </mc:AlternateContent>
      <p:sp>
        <p:nvSpPr>
          <p:cNvPr id="12" name="TextBox 11">
            <a:extLst>
              <a:ext uri="{FF2B5EF4-FFF2-40B4-BE49-F238E27FC236}">
                <a16:creationId xmlns:a16="http://schemas.microsoft.com/office/drawing/2014/main" id="{11D3B2FB-FE05-D2E5-25BF-AE873DD22F0A}"/>
              </a:ext>
            </a:extLst>
          </p:cNvPr>
          <p:cNvSpPr txBox="1"/>
          <p:nvPr/>
        </p:nvSpPr>
        <p:spPr>
          <a:xfrm>
            <a:off x="10504051" y="2330751"/>
            <a:ext cx="6597650" cy="3016210"/>
          </a:xfrm>
          <a:prstGeom prst="rect">
            <a:avLst/>
          </a:prstGeom>
          <a:noFill/>
        </p:spPr>
        <p:txBody>
          <a:bodyPr wrap="square" rtlCol="0">
            <a:spAutoFit/>
          </a:bodyPr>
          <a:lstStyle/>
          <a:p>
            <a:pPr algn="ctr"/>
            <a:r>
              <a:rPr lang="en-US" sz="4000" b="1"/>
              <a:t>Monday evenings at 7 PM ET </a:t>
            </a:r>
          </a:p>
          <a:p>
            <a:endParaRPr lang="en-US" sz="3000"/>
          </a:p>
          <a:p>
            <a:r>
              <a:rPr lang="en-US" sz="3000"/>
              <a:t>Live Webinars will be recorded </a:t>
            </a:r>
          </a:p>
          <a:p>
            <a:endParaRPr lang="en-US" sz="3000"/>
          </a:p>
          <a:p>
            <a:r>
              <a:rPr lang="en-US" sz="3000"/>
              <a:t>Follow up email with link &amp; resources will be sent out after every webinar</a:t>
            </a:r>
          </a:p>
        </p:txBody>
      </p:sp>
      <p:pic>
        <p:nvPicPr>
          <p:cNvPr id="17" name="Picture 16">
            <a:extLst>
              <a:ext uri="{FF2B5EF4-FFF2-40B4-BE49-F238E27FC236}">
                <a16:creationId xmlns:a16="http://schemas.microsoft.com/office/drawing/2014/main" id="{BB4A356A-3642-EA58-83CC-C8DEC1742248}"/>
              </a:ext>
            </a:extLst>
          </p:cNvPr>
          <p:cNvPicPr>
            <a:picLocks noChangeAspect="1"/>
          </p:cNvPicPr>
          <p:nvPr/>
        </p:nvPicPr>
        <p:blipFill>
          <a:blip r:embed="rId10"/>
          <a:stretch>
            <a:fillRect/>
          </a:stretch>
        </p:blipFill>
        <p:spPr>
          <a:xfrm>
            <a:off x="10014986" y="5891276"/>
            <a:ext cx="7691474" cy="3989952"/>
          </a:xfrm>
          <a:prstGeom prst="rect">
            <a:avLst/>
          </a:prstGeom>
        </p:spPr>
      </p:pic>
      <p:pic>
        <p:nvPicPr>
          <p:cNvPr id="16" name="Picture 15">
            <a:extLst>
              <a:ext uri="{FF2B5EF4-FFF2-40B4-BE49-F238E27FC236}">
                <a16:creationId xmlns:a16="http://schemas.microsoft.com/office/drawing/2014/main" id="{45401DD0-AC65-A6AC-8E15-89D755B8B105}"/>
              </a:ext>
            </a:extLst>
          </p:cNvPr>
          <p:cNvPicPr>
            <a:picLocks noChangeAspect="1"/>
          </p:cNvPicPr>
          <p:nvPr/>
        </p:nvPicPr>
        <p:blipFill>
          <a:blip r:embed="rId11"/>
          <a:stretch>
            <a:fillRect/>
          </a:stretch>
        </p:blipFill>
        <p:spPr>
          <a:xfrm>
            <a:off x="2612545" y="7526508"/>
            <a:ext cx="4474047" cy="2516652"/>
          </a:xfrm>
          <a:prstGeom prst="rect">
            <a:avLst/>
          </a:prstGeom>
        </p:spPr>
      </p:pic>
    </p:spTree>
    <p:extLst>
      <p:ext uri="{BB962C8B-B14F-4D97-AF65-F5344CB8AC3E}">
        <p14:creationId xmlns:p14="http://schemas.microsoft.com/office/powerpoint/2010/main" val="1159690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Freeform 3"/>
          <p:cNvSpPr/>
          <p:nvPr/>
        </p:nvSpPr>
        <p:spPr>
          <a:xfrm>
            <a:off x="514001" y="401583"/>
            <a:ext cx="1905531" cy="1924779"/>
          </a:xfrm>
          <a:custGeom>
            <a:avLst/>
            <a:gdLst/>
            <a:ahLst/>
            <a:cxnLst/>
            <a:rect l="l" t="t" r="r" b="b"/>
            <a:pathLst>
              <a:path w="1905531" h="1924779">
                <a:moveTo>
                  <a:pt x="0" y="0"/>
                </a:moveTo>
                <a:lnTo>
                  <a:pt x="1905532" y="0"/>
                </a:lnTo>
                <a:lnTo>
                  <a:pt x="1905532" y="1924779"/>
                </a:lnTo>
                <a:lnTo>
                  <a:pt x="0" y="192477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1572929" y="1363972"/>
            <a:ext cx="4952774" cy="4952774"/>
          </a:xfrm>
          <a:custGeom>
            <a:avLst/>
            <a:gdLst/>
            <a:ahLst/>
            <a:cxnLst/>
            <a:rect l="l" t="t" r="r" b="b"/>
            <a:pathLst>
              <a:path w="4952774" h="4952774">
                <a:moveTo>
                  <a:pt x="0" y="0"/>
                </a:moveTo>
                <a:lnTo>
                  <a:pt x="4952774" y="0"/>
                </a:lnTo>
                <a:lnTo>
                  <a:pt x="4952774" y="4952774"/>
                </a:lnTo>
                <a:lnTo>
                  <a:pt x="0" y="4952774"/>
                </a:lnTo>
                <a:lnTo>
                  <a:pt x="0" y="0"/>
                </a:lnTo>
                <a:close/>
              </a:path>
            </a:pathLst>
          </a:custGeom>
          <a:blipFill>
            <a:blip r:embed="rId4"/>
            <a:stretch>
              <a:fillRect/>
            </a:stretch>
          </a:blipFill>
        </p:spPr>
        <p:txBody>
          <a:bodyPr/>
          <a:lstStyle/>
          <a:p>
            <a:endParaRPr lang="en-US"/>
          </a:p>
        </p:txBody>
      </p:sp>
      <p:grpSp>
        <p:nvGrpSpPr>
          <p:cNvPr id="6" name="Group 6"/>
          <p:cNvGrpSpPr/>
          <p:nvPr/>
        </p:nvGrpSpPr>
        <p:grpSpPr>
          <a:xfrm>
            <a:off x="1710730" y="1777523"/>
            <a:ext cx="10101675" cy="3365977"/>
            <a:chOff x="0" y="0"/>
            <a:chExt cx="8480448" cy="3992926"/>
          </a:xfrm>
        </p:grpSpPr>
        <p:sp>
          <p:nvSpPr>
            <p:cNvPr id="7" name="Freeform 7"/>
            <p:cNvSpPr/>
            <p:nvPr/>
          </p:nvSpPr>
          <p:spPr>
            <a:xfrm>
              <a:off x="0" y="1374118"/>
              <a:ext cx="1148221" cy="841072"/>
            </a:xfrm>
            <a:custGeom>
              <a:avLst/>
              <a:gdLst/>
              <a:ahLst/>
              <a:cxnLst/>
              <a:rect l="l" t="t" r="r" b="b"/>
              <a:pathLst>
                <a:path w="1148221" h="841072">
                  <a:moveTo>
                    <a:pt x="0" y="0"/>
                  </a:moveTo>
                  <a:lnTo>
                    <a:pt x="1148221" y="0"/>
                  </a:lnTo>
                  <a:lnTo>
                    <a:pt x="1148221" y="841072"/>
                  </a:lnTo>
                  <a:lnTo>
                    <a:pt x="0" y="8410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0" y="2481890"/>
              <a:ext cx="1148221" cy="1148221"/>
            </a:xfrm>
            <a:custGeom>
              <a:avLst/>
              <a:gdLst/>
              <a:ahLst/>
              <a:cxnLst/>
              <a:rect l="l" t="t" r="r" b="b"/>
              <a:pathLst>
                <a:path w="1148221" h="1148221">
                  <a:moveTo>
                    <a:pt x="0" y="0"/>
                  </a:moveTo>
                  <a:lnTo>
                    <a:pt x="1148221" y="0"/>
                  </a:lnTo>
                  <a:lnTo>
                    <a:pt x="1148221" y="1148221"/>
                  </a:lnTo>
                  <a:lnTo>
                    <a:pt x="0" y="11482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43291" y="0"/>
              <a:ext cx="1061639" cy="1107316"/>
            </a:xfrm>
            <a:custGeom>
              <a:avLst/>
              <a:gdLst/>
              <a:ahLst/>
              <a:cxnLst/>
              <a:rect l="l" t="t" r="r" b="b"/>
              <a:pathLst>
                <a:path w="1061639" h="1107316">
                  <a:moveTo>
                    <a:pt x="0" y="0"/>
                  </a:moveTo>
                  <a:lnTo>
                    <a:pt x="1061639" y="0"/>
                  </a:lnTo>
                  <a:lnTo>
                    <a:pt x="1061639" y="1107316"/>
                  </a:lnTo>
                  <a:lnTo>
                    <a:pt x="0" y="11073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8348920" y="215838"/>
              <a:ext cx="12700" cy="415290"/>
            </a:xfrm>
            <a:prstGeom prst="rect">
              <a:avLst/>
            </a:prstGeom>
          </p:spPr>
          <p:txBody>
            <a:bodyPr lIns="0" tIns="0" rIns="0" bIns="0" rtlCol="0" anchor="t">
              <a:spAutoFit/>
            </a:bodyPr>
            <a:lstStyle/>
            <a:p>
              <a:pPr algn="ctr">
                <a:lnSpc>
                  <a:spcPts val="2520"/>
                </a:lnSpc>
              </a:pPr>
              <a:endParaRPr/>
            </a:p>
          </p:txBody>
        </p:sp>
        <p:sp>
          <p:nvSpPr>
            <p:cNvPr id="11" name="TextBox 11"/>
            <p:cNvSpPr txBox="1"/>
            <p:nvPr/>
          </p:nvSpPr>
          <p:spPr>
            <a:xfrm>
              <a:off x="1554405" y="152973"/>
              <a:ext cx="5983764" cy="659911"/>
            </a:xfrm>
            <a:prstGeom prst="rect">
              <a:avLst/>
            </a:prstGeom>
          </p:spPr>
          <p:txBody>
            <a:bodyPr lIns="0" tIns="0" rIns="0" bIns="0" rtlCol="0" anchor="t">
              <a:spAutoFit/>
            </a:bodyPr>
            <a:lstStyle/>
            <a:p>
              <a:pPr>
                <a:lnSpc>
                  <a:spcPts val="4409"/>
                </a:lnSpc>
              </a:pPr>
              <a:r>
                <a:rPr lang="en-US" sz="3600" err="1">
                  <a:solidFill>
                    <a:srgbClr val="000000"/>
                  </a:solidFill>
                  <a:latin typeface="Acherus Grotesque Regular" panose="02000505000000020004" pitchFamily="50" charset="0"/>
                </a:rPr>
                <a:t>allianceforcsa</a:t>
              </a:r>
              <a:endParaRPr lang="en-US" sz="3600">
                <a:solidFill>
                  <a:srgbClr val="000000"/>
                </a:solidFill>
                <a:latin typeface="Acherus Grotesque Regular" panose="02000505000000020004" pitchFamily="50" charset="0"/>
              </a:endParaRPr>
            </a:p>
          </p:txBody>
        </p:sp>
        <p:sp>
          <p:nvSpPr>
            <p:cNvPr id="12" name="TextBox 12"/>
            <p:cNvSpPr txBox="1"/>
            <p:nvPr/>
          </p:nvSpPr>
          <p:spPr>
            <a:xfrm>
              <a:off x="1554405" y="1393969"/>
              <a:ext cx="6926043" cy="659911"/>
            </a:xfrm>
            <a:prstGeom prst="rect">
              <a:avLst/>
            </a:prstGeom>
          </p:spPr>
          <p:txBody>
            <a:bodyPr wrap="square" lIns="0" tIns="0" rIns="0" bIns="0" rtlCol="0" anchor="t">
              <a:spAutoFit/>
            </a:bodyPr>
            <a:lstStyle/>
            <a:p>
              <a:pPr>
                <a:lnSpc>
                  <a:spcPts val="4409"/>
                </a:lnSpc>
              </a:pPr>
              <a:r>
                <a:rPr lang="en-US" sz="3600">
                  <a:solidFill>
                    <a:srgbClr val="000000"/>
                  </a:solidFill>
                  <a:latin typeface="Acherus Grotesque Regular" panose="02000505000000020004" pitchFamily="50" charset="0"/>
                </a:rPr>
                <a:t>allianceforcsaVA@vt.edu</a:t>
              </a:r>
            </a:p>
          </p:txBody>
        </p:sp>
        <p:sp>
          <p:nvSpPr>
            <p:cNvPr id="13" name="TextBox 13"/>
            <p:cNvSpPr txBox="1"/>
            <p:nvPr/>
          </p:nvSpPr>
          <p:spPr>
            <a:xfrm>
              <a:off x="1554405" y="2655315"/>
              <a:ext cx="5983764" cy="1337611"/>
            </a:xfrm>
            <a:prstGeom prst="rect">
              <a:avLst/>
            </a:prstGeom>
          </p:spPr>
          <p:txBody>
            <a:bodyPr lIns="0" tIns="0" rIns="0" bIns="0" rtlCol="0" anchor="t">
              <a:spAutoFit/>
            </a:bodyPr>
            <a:lstStyle/>
            <a:p>
              <a:pPr>
                <a:lnSpc>
                  <a:spcPts val="4409"/>
                </a:lnSpc>
              </a:pPr>
              <a:r>
                <a:rPr lang="en-US" sz="3600">
                  <a:solidFill>
                    <a:srgbClr val="000000"/>
                  </a:solidFill>
                  <a:latin typeface="Acherus Grotesque Regular" panose="02000505000000020004" pitchFamily="50" charset="0"/>
                </a:rPr>
                <a:t>www.allianceforcsa.org/Virginia</a:t>
              </a:r>
            </a:p>
          </p:txBody>
        </p:sp>
      </p:grpSp>
      <p:sp>
        <p:nvSpPr>
          <p:cNvPr id="23" name="TextBox 13">
            <a:extLst>
              <a:ext uri="{FF2B5EF4-FFF2-40B4-BE49-F238E27FC236}">
                <a16:creationId xmlns:a16="http://schemas.microsoft.com/office/drawing/2014/main" id="{0D24CEEA-FDF7-2AB8-98D1-DB92BD2738F9}"/>
              </a:ext>
            </a:extLst>
          </p:cNvPr>
          <p:cNvSpPr txBox="1"/>
          <p:nvPr/>
        </p:nvSpPr>
        <p:spPr>
          <a:xfrm>
            <a:off x="3503904" y="4799976"/>
            <a:ext cx="6505730" cy="533672"/>
          </a:xfrm>
          <a:prstGeom prst="rect">
            <a:avLst/>
          </a:prstGeom>
        </p:spPr>
        <p:txBody>
          <a:bodyPr lIns="0" tIns="0" rIns="0" bIns="0" rtlCol="0" anchor="t">
            <a:spAutoFit/>
          </a:bodyPr>
          <a:lstStyle/>
          <a:p>
            <a:pPr>
              <a:lnSpc>
                <a:spcPts val="4409"/>
              </a:lnSpc>
            </a:pPr>
            <a:r>
              <a:rPr lang="en-US" sz="3200" b="1">
                <a:solidFill>
                  <a:srgbClr val="000000"/>
                </a:solidFill>
                <a:latin typeface="Acherus Grotesque Regular" panose="02000505000000020004" pitchFamily="50" charset="0"/>
              </a:rPr>
              <a:t>540-231-3990</a:t>
            </a:r>
          </a:p>
        </p:txBody>
      </p:sp>
      <p:grpSp>
        <p:nvGrpSpPr>
          <p:cNvPr id="2" name="Group 2">
            <a:extLst>
              <a:ext uri="{FF2B5EF4-FFF2-40B4-BE49-F238E27FC236}">
                <a16:creationId xmlns:a16="http://schemas.microsoft.com/office/drawing/2014/main" id="{FB2E1BDA-24F0-F387-05AC-C73CA11AEF2B}"/>
              </a:ext>
            </a:extLst>
          </p:cNvPr>
          <p:cNvGrpSpPr/>
          <p:nvPr/>
        </p:nvGrpSpPr>
        <p:grpSpPr>
          <a:xfrm>
            <a:off x="11964392" y="9370444"/>
            <a:ext cx="5935253" cy="711146"/>
            <a:chOff x="0" y="0"/>
            <a:chExt cx="7913671" cy="948194"/>
          </a:xfrm>
        </p:grpSpPr>
        <p:sp>
          <p:nvSpPr>
            <p:cNvPr id="5" name="Freeform 3">
              <a:extLst>
                <a:ext uri="{FF2B5EF4-FFF2-40B4-BE49-F238E27FC236}">
                  <a16:creationId xmlns:a16="http://schemas.microsoft.com/office/drawing/2014/main" id="{F9D393B1-6D6B-A96F-A7AE-34E3BA2A1ED2}"/>
                </a:ext>
              </a:extLst>
            </p:cNvPr>
            <p:cNvSpPr/>
            <p:nvPr/>
          </p:nvSpPr>
          <p:spPr>
            <a:xfrm>
              <a:off x="0" y="0"/>
              <a:ext cx="4030300" cy="948194"/>
            </a:xfrm>
            <a:custGeom>
              <a:avLst/>
              <a:gdLst/>
              <a:ahLst/>
              <a:cxnLst/>
              <a:rect l="l" t="t" r="r" b="b"/>
              <a:pathLst>
                <a:path w="4030300" h="948194">
                  <a:moveTo>
                    <a:pt x="0" y="0"/>
                  </a:moveTo>
                  <a:lnTo>
                    <a:pt x="4030300" y="0"/>
                  </a:lnTo>
                  <a:lnTo>
                    <a:pt x="4030300" y="948194"/>
                  </a:lnTo>
                  <a:lnTo>
                    <a:pt x="0" y="948194"/>
                  </a:lnTo>
                  <a:lnTo>
                    <a:pt x="0" y="0"/>
                  </a:lnTo>
                  <a:close/>
                </a:path>
              </a:pathLst>
            </a:custGeom>
            <a:blipFill>
              <a:blip r:embed="rId8"/>
              <a:stretch>
                <a:fillRect/>
              </a:stretch>
            </a:blipFill>
          </p:spPr>
          <p:txBody>
            <a:bodyPr/>
            <a:lstStyle/>
            <a:p>
              <a:endParaRPr lang="en-US"/>
            </a:p>
          </p:txBody>
        </p:sp>
        <p:sp>
          <p:nvSpPr>
            <p:cNvPr id="14" name="Freeform 4">
              <a:extLst>
                <a:ext uri="{FF2B5EF4-FFF2-40B4-BE49-F238E27FC236}">
                  <a16:creationId xmlns:a16="http://schemas.microsoft.com/office/drawing/2014/main" id="{F8E17F66-49BA-140D-6A0E-68F583B91B96}"/>
                </a:ext>
              </a:extLst>
            </p:cNvPr>
            <p:cNvSpPr/>
            <p:nvPr/>
          </p:nvSpPr>
          <p:spPr>
            <a:xfrm>
              <a:off x="4254067" y="240104"/>
              <a:ext cx="3659604" cy="567239"/>
            </a:xfrm>
            <a:custGeom>
              <a:avLst/>
              <a:gdLst/>
              <a:ahLst/>
              <a:cxnLst/>
              <a:rect l="l" t="t" r="r" b="b"/>
              <a:pathLst>
                <a:path w="3659604" h="567239">
                  <a:moveTo>
                    <a:pt x="0" y="0"/>
                  </a:moveTo>
                  <a:lnTo>
                    <a:pt x="3659604" y="0"/>
                  </a:lnTo>
                  <a:lnTo>
                    <a:pt x="3659604" y="567239"/>
                  </a:lnTo>
                  <a:lnTo>
                    <a:pt x="0" y="567239"/>
                  </a:lnTo>
                  <a:lnTo>
                    <a:pt x="0" y="0"/>
                  </a:lnTo>
                  <a:close/>
                </a:path>
              </a:pathLst>
            </a:custGeom>
            <a:blipFill>
              <a:blip r:embed="rId9"/>
              <a:stretch>
                <a:fillRect/>
              </a:stretch>
            </a:blipFill>
          </p:spPr>
          <p:txBody>
            <a:bodyPr/>
            <a:lstStyle/>
            <a:p>
              <a:endParaRPr lang="en-US"/>
            </a:p>
          </p:txBody>
        </p:sp>
      </p:grpSp>
      <p:sp>
        <p:nvSpPr>
          <p:cNvPr id="16" name="TextBox 12">
            <a:extLst>
              <a:ext uri="{FF2B5EF4-FFF2-40B4-BE49-F238E27FC236}">
                <a16:creationId xmlns:a16="http://schemas.microsoft.com/office/drawing/2014/main" id="{7179D4DF-DB34-E620-EB1D-DC7B2AEAA94B}"/>
              </a:ext>
            </a:extLst>
          </p:cNvPr>
          <p:cNvSpPr txBox="1"/>
          <p:nvPr/>
        </p:nvSpPr>
        <p:spPr>
          <a:xfrm>
            <a:off x="5225643" y="7801233"/>
            <a:ext cx="8250111" cy="556295"/>
          </a:xfrm>
          <a:prstGeom prst="rect">
            <a:avLst/>
          </a:prstGeom>
        </p:spPr>
        <p:txBody>
          <a:bodyPr wrap="square" lIns="0" tIns="0" rIns="0" bIns="0" rtlCol="0" anchor="t">
            <a:spAutoFit/>
          </a:bodyPr>
          <a:lstStyle/>
          <a:p>
            <a:pPr>
              <a:lnSpc>
                <a:spcPts val="4409"/>
              </a:lnSpc>
            </a:pPr>
            <a:r>
              <a:rPr lang="en-US" sz="3600">
                <a:solidFill>
                  <a:srgbClr val="000000"/>
                </a:solidFill>
                <a:latin typeface="Acherus Grotesque Regular" panose="02000505000000020004" pitchFamily="50" charset="0"/>
              </a:rPr>
              <a:t>Email: rrwhite@vt.edu</a:t>
            </a:r>
          </a:p>
        </p:txBody>
      </p:sp>
      <p:sp>
        <p:nvSpPr>
          <p:cNvPr id="18" name="TextBox 12">
            <a:extLst>
              <a:ext uri="{FF2B5EF4-FFF2-40B4-BE49-F238E27FC236}">
                <a16:creationId xmlns:a16="http://schemas.microsoft.com/office/drawing/2014/main" id="{2D4412CD-7FFA-FBD5-AED0-6A1FFD0C875A}"/>
              </a:ext>
            </a:extLst>
          </p:cNvPr>
          <p:cNvSpPr txBox="1"/>
          <p:nvPr/>
        </p:nvSpPr>
        <p:spPr>
          <a:xfrm>
            <a:off x="4351590" y="7051514"/>
            <a:ext cx="8250111" cy="556295"/>
          </a:xfrm>
          <a:prstGeom prst="rect">
            <a:avLst/>
          </a:prstGeom>
        </p:spPr>
        <p:txBody>
          <a:bodyPr wrap="square" lIns="0" tIns="0" rIns="0" bIns="0" rtlCol="0" anchor="t">
            <a:spAutoFit/>
          </a:bodyPr>
          <a:lstStyle/>
          <a:p>
            <a:pPr>
              <a:lnSpc>
                <a:spcPts val="4409"/>
              </a:lnSpc>
            </a:pPr>
            <a:r>
              <a:rPr lang="en-US" sz="3600">
                <a:solidFill>
                  <a:srgbClr val="000000"/>
                </a:solidFill>
                <a:latin typeface="Acherus Grotesque Regular" panose="02000505000000020004" pitchFamily="50" charset="0"/>
              </a:rPr>
              <a:t>Dr. Robin White, PRS Research Lead</a:t>
            </a:r>
          </a:p>
        </p:txBody>
      </p:sp>
      <p:pic>
        <p:nvPicPr>
          <p:cNvPr id="19" name="Picture 18" descr="White woman with short hair wearing a black polo shirt with mountains in the background.">
            <a:extLst>
              <a:ext uri="{FF2B5EF4-FFF2-40B4-BE49-F238E27FC236}">
                <a16:creationId xmlns:a16="http://schemas.microsoft.com/office/drawing/2014/main" id="{52B66EB7-D1B7-98EA-CD89-46790F163390}"/>
              </a:ext>
            </a:extLst>
          </p:cNvPr>
          <p:cNvPicPr>
            <a:picLocks noChangeAspect="1"/>
          </p:cNvPicPr>
          <p:nvPr/>
        </p:nvPicPr>
        <p:blipFill>
          <a:blip r:embed="rId10"/>
          <a:stretch>
            <a:fillRect/>
          </a:stretch>
        </p:blipFill>
        <p:spPr>
          <a:xfrm>
            <a:off x="831238" y="5650501"/>
            <a:ext cx="3176587" cy="380999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17ae5c5-f921-40c7-86fb-055cc7df5ca5" xsi:nil="true"/>
    <Notes xmlns="dcee4239-198f-4a12-9fca-880a39a19ef3" xsi:nil="true"/>
    <lcf76f155ced4ddcb4097134ff3c332f xmlns="dcee4239-198f-4a12-9fca-880a39a19ef3">
      <Terms xmlns="http://schemas.microsoft.com/office/infopath/2007/PartnerControls"/>
    </lcf76f155ced4ddcb4097134ff3c332f>
    <SharedWithUsers xmlns="b17ae5c5-f921-40c7-86fb-055cc7df5ca5">
      <UserInfo>
        <DisplayName>Jameson, Samantha</DisplayName>
        <AccountId>12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224DB7C2C61741B5AB6D292D742D03" ma:contentTypeVersion="17" ma:contentTypeDescription="Create a new document." ma:contentTypeScope="" ma:versionID="8671ad08ab95e479af66b1274cfde21a">
  <xsd:schema xmlns:xsd="http://www.w3.org/2001/XMLSchema" xmlns:xs="http://www.w3.org/2001/XMLSchema" xmlns:p="http://schemas.microsoft.com/office/2006/metadata/properties" xmlns:ns2="dcee4239-198f-4a12-9fca-880a39a19ef3" xmlns:ns3="b17ae5c5-f921-40c7-86fb-055cc7df5ca5" targetNamespace="http://schemas.microsoft.com/office/2006/metadata/properties" ma:root="true" ma:fieldsID="cc3dfd16015efe72420cc1bfcb676f51" ns2:_="" ns3:_="">
    <xsd:import namespace="dcee4239-198f-4a12-9fca-880a39a19ef3"/>
    <xsd:import namespace="b17ae5c5-f921-40c7-86fb-055cc7df5ca5"/>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Notes" minOccurs="0"/>
                <xsd:element ref="ns2:MediaServiceObjectDetectorVersions" minOccurs="0"/>
                <xsd:element ref="ns2:MediaServiceSearchProperties" minOccurs="0"/>
                <xsd:element ref="ns2:MediaServiceDateTaken"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ee4239-198f-4a12-9fca-880a39a19e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886477d7-ad29-47e7-b319-eaa6f1949674"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Notes" ma:index="18" nillable="true" ma:displayName="Notes" ma:format="Dropdown" ma:internalName="Notes">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7ae5c5-f921-40c7-86fb-055cc7df5ca5"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e87d05c-a462-4204-982b-290883066cb2}" ma:internalName="TaxCatchAll" ma:showField="CatchAllData" ma:web="b17ae5c5-f921-40c7-86fb-055cc7df5ca5">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D21F86-D4BF-4F14-AC85-1D8E89486D21}">
  <ds:schemaRefs>
    <ds:schemaRef ds:uri="b17ae5c5-f921-40c7-86fb-055cc7df5ca5"/>
    <ds:schemaRef ds:uri="dcee4239-198f-4a12-9fca-880a39a19ef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F443886-128D-49B5-B04B-D71318267F07}">
  <ds:schemaRefs>
    <ds:schemaRef ds:uri="http://schemas.microsoft.com/sharepoint/v3/contenttype/forms"/>
  </ds:schemaRefs>
</ds:datastoreItem>
</file>

<file path=customXml/itemProps3.xml><?xml version="1.0" encoding="utf-8"?>
<ds:datastoreItem xmlns:ds="http://schemas.openxmlformats.org/officeDocument/2006/customXml" ds:itemID="{56EE6074-3CB9-4DD4-9EB9-66310E5B7FF2}">
  <ds:schemaRefs>
    <ds:schemaRef ds:uri="b17ae5c5-f921-40c7-86fb-055cc7df5ca5"/>
    <ds:schemaRef ds:uri="dcee4239-198f-4a12-9fca-880a39a19e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17</Slides>
  <Notes>17</Notes>
  <HiddenSlides>0</HiddenSlide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Office Theme</vt:lpstr>
      <vt:lpstr>1_Office Theme</vt:lpstr>
      <vt:lpstr>PowerPoint Presentation</vt:lpstr>
      <vt:lpstr>VA General Program 512 vs. Pasture Renovation Subpilot (PRS)</vt:lpstr>
      <vt:lpstr>PowerPoint Presentation</vt:lpstr>
      <vt:lpstr>PowerPoint Presentation</vt:lpstr>
      <vt:lpstr>Check-In on Questions from Chat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Educational Webinar Series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Alliance to Advance Climate-Smart Agriculture PPTX</dc:title>
  <dc:creator>Gower, Sarah</dc:creator>
  <cp:revision>1</cp:revision>
  <cp:lastPrinted>2024-05-13T18:36:24Z</cp:lastPrinted>
  <dcterms:created xsi:type="dcterms:W3CDTF">2006-08-16T00:00:00Z</dcterms:created>
  <dcterms:modified xsi:type="dcterms:W3CDTF">2026-09-21T20:23:25Z</dcterms:modified>
  <dc:identifier>DAFr6EOVraA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0x010100BE224DB7C2C61741B5AB6D292D742D03</vt:lpwstr>
  </property>
  <property fmtid="{D5CDD505-2E9C-101B-9397-08002B2CF9AE}" pid="3" name="MediaServiceImageTags">
    <vt:lpwstr/>
  </property>
</Properties>
</file>