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notesSlides/notesSlide3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1" r:id="rId5"/>
  </p:sldMasterIdLst>
  <p:notesMasterIdLst>
    <p:notesMasterId r:id="rId36"/>
  </p:notesMasterIdLst>
  <p:sldIdLst>
    <p:sldId id="256" r:id="rId6"/>
    <p:sldId id="2931" r:id="rId7"/>
    <p:sldId id="2921" r:id="rId8"/>
    <p:sldId id="2920" r:id="rId9"/>
    <p:sldId id="2928" r:id="rId10"/>
    <p:sldId id="2879" r:id="rId11"/>
    <p:sldId id="2940" r:id="rId12"/>
    <p:sldId id="2956" r:id="rId13"/>
    <p:sldId id="2945" r:id="rId14"/>
    <p:sldId id="2955" r:id="rId15"/>
    <p:sldId id="2951" r:id="rId16"/>
    <p:sldId id="2952" r:id="rId17"/>
    <p:sldId id="2946" r:id="rId18"/>
    <p:sldId id="2947" r:id="rId19"/>
    <p:sldId id="2949" r:id="rId20"/>
    <p:sldId id="2950" r:id="rId21"/>
    <p:sldId id="2954" r:id="rId22"/>
    <p:sldId id="2941" r:id="rId23"/>
    <p:sldId id="2925" r:id="rId24"/>
    <p:sldId id="2938" r:id="rId25"/>
    <p:sldId id="2943" r:id="rId26"/>
    <p:sldId id="2944" r:id="rId27"/>
    <p:sldId id="2939" r:id="rId28"/>
    <p:sldId id="2937" r:id="rId29"/>
    <p:sldId id="2936" r:id="rId30"/>
    <p:sldId id="2911" r:id="rId31"/>
    <p:sldId id="2957" r:id="rId32"/>
    <p:sldId id="2933" r:id="rId33"/>
    <p:sldId id="2918" r:id="rId34"/>
    <p:sldId id="268" r:id="rId35"/>
  </p:sldIdLst>
  <p:sldSz cx="18288000" cy="10287000"/>
  <p:notesSz cx="6858000" cy="9144000"/>
  <p:embeddedFontLst>
    <p:embeddedFont>
      <p:font typeface="Acherus Grotesque Regular" panose="02000505000000020004" pitchFamily="50" charset="0"/>
      <p:regular r:id="rId37"/>
    </p:embeddedFont>
    <p:embeddedFont>
      <p:font typeface="Oswald Medium" panose="00000600000000000000" pitchFamily="2" charset="0"/>
      <p:regular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C915367-079F-FD59-CD51-B8D02957CE7F}" name="Slabach, Rebekah" initials="RS" userId="S::rslabach@vt.edu::dc580692-12e1-439f-84e8-24945b63b64c" providerId="AD"/>
  <p188:author id="{23D51A8B-6A2F-005F-3A34-9EA441BD0C0A}" name="Gower, Sarah" initials="SG" userId="S::sburleso@vt.edu::251f16ec-404a-40a4-b822-6faa6853361a" providerId="AD"/>
  <p188:author id="{BA0640A1-6427-3EBE-0AB3-B6ECC18C1792}" name="Cowell-Lucero, Jamie" initials="" userId="S::jlucero@vt.edu::e579f0c4-9408-4383-b4f1-907ebf9e8aeb" providerId="AD"/>
  <p188:author id="{72177CAC-816B-D168-0994-196491D6C38A}" name="White, Robin" initials="RW" userId="S::rrwhite@vt.edu::b128ddae-b26d-4a11-91f2-5fccb949f6d1" providerId="AD"/>
  <p188:author id="{272312E7-4C10-F679-A382-1B1ADC6354A1}" name="Haymaker, Joseph" initials="JH" userId="S::joeyh@vt.edu::4aade5aa-facf-4693-a03f-8fdd0ea2ff6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8590"/>
    <a:srgbClr val="83003F"/>
    <a:srgbClr val="FF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8D020D-2706-4F38-BB14-41EC2A500BFB}" v="1" dt="2026-10-28T20:00:02.5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3" d="100"/>
          <a:sy n="63" d="100"/>
        </p:scale>
        <p:origin x="148" y="6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2.fntdata"/><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1.fntdata"/><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2_1#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2">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9">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6">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7EA30F-F4A4-4144-A129-AC9477A87ADB}" type="doc">
      <dgm:prSet loTypeId="urn:microsoft.com/office/officeart/2008/layout/CircleAccentTimeline" loCatId="process" qsTypeId="urn:microsoft.com/office/officeart/2005/8/quickstyle/simple2#1" qsCatId="simple" csTypeId="urn:microsoft.com/office/officeart/2005/8/colors/accent2_1#1" csCatId="accent2" phldr="1"/>
      <dgm:spPr/>
      <dgm:t>
        <a:bodyPr/>
        <a:lstStyle/>
        <a:p>
          <a:endParaRPr lang="en-US"/>
        </a:p>
      </dgm:t>
    </dgm:pt>
    <dgm:pt modelId="{0C448A1A-BFE0-47A6-9139-835C70541DD3}">
      <dgm:prSet phldrT="Add an event" phldr="0"/>
      <dgm:spPr/>
      <dgm:t>
        <a:bodyPr/>
        <a:lstStyle/>
        <a:p>
          <a:r>
            <a:rPr lang="en-US"/>
            <a:t>Application Submitted</a:t>
          </a:r>
        </a:p>
      </dgm:t>
    </dgm:pt>
    <dgm:pt modelId="{FDC6597A-DC9B-4F27-B9C9-B39BA31F8C25}" type="parTrans" cxnId="{8446D129-A273-4628-8287-1FBC931C6A44}">
      <dgm:prSet/>
      <dgm:spPr/>
      <dgm:t>
        <a:bodyPr/>
        <a:lstStyle/>
        <a:p>
          <a:endParaRPr lang="en-US"/>
        </a:p>
      </dgm:t>
    </dgm:pt>
    <dgm:pt modelId="{F62FCA8C-69BE-4504-80F8-2B006B5290A0}" type="sibTrans" cxnId="{8446D129-A273-4628-8287-1FBC931C6A44}">
      <dgm:prSet/>
      <dgm:spPr/>
      <dgm:t>
        <a:bodyPr/>
        <a:lstStyle/>
        <a:p>
          <a:endParaRPr lang="en-US"/>
        </a:p>
      </dgm:t>
    </dgm:pt>
    <dgm:pt modelId="{57E12B83-F7B0-4C52-BF48-174DF2D8CFA9}">
      <dgm:prSet phldrT="Add an event" phldr="0"/>
      <dgm:spPr/>
      <dgm:t>
        <a:bodyPr/>
        <a:lstStyle/>
        <a:p>
          <a:r>
            <a:rPr lang="en-US"/>
            <a:t>Application Accepted</a:t>
          </a:r>
        </a:p>
      </dgm:t>
    </dgm:pt>
    <dgm:pt modelId="{2EF9775E-CD3D-4272-8596-9518F7C0A0A9}" type="parTrans" cxnId="{6DBCD1DB-8672-44C3-A116-6CE98DDAE287}">
      <dgm:prSet/>
      <dgm:spPr/>
      <dgm:t>
        <a:bodyPr/>
        <a:lstStyle/>
        <a:p>
          <a:endParaRPr lang="en-US"/>
        </a:p>
      </dgm:t>
    </dgm:pt>
    <dgm:pt modelId="{E699CA88-E934-4673-A7EE-6DC8A0AE570B}" type="sibTrans" cxnId="{6DBCD1DB-8672-44C3-A116-6CE98DDAE287}">
      <dgm:prSet/>
      <dgm:spPr/>
      <dgm:t>
        <a:bodyPr/>
        <a:lstStyle/>
        <a:p>
          <a:endParaRPr lang="en-US"/>
        </a:p>
      </dgm:t>
    </dgm:pt>
    <dgm:pt modelId="{669E8245-B498-4A98-AEDE-856707055201}">
      <dgm:prSet phldrT="Add an event" phldr="0"/>
      <dgm:spPr/>
      <dgm:t>
        <a:bodyPr/>
        <a:lstStyle/>
        <a:p>
          <a:r>
            <a:rPr lang="en-US"/>
            <a:t>Complete 1 OR 3 Practices</a:t>
          </a:r>
        </a:p>
      </dgm:t>
    </dgm:pt>
    <dgm:pt modelId="{F2B08FA1-285C-40FE-AFF3-89199ADE04C0}" type="parTrans" cxnId="{E89E0357-18E8-467F-8F02-35CEB2314DE2}">
      <dgm:prSet/>
      <dgm:spPr/>
      <dgm:t>
        <a:bodyPr/>
        <a:lstStyle/>
        <a:p>
          <a:endParaRPr lang="en-US"/>
        </a:p>
      </dgm:t>
    </dgm:pt>
    <dgm:pt modelId="{38DBDE51-90FC-42F1-859A-0567DCF9A9F2}" type="sibTrans" cxnId="{E89E0357-18E8-467F-8F02-35CEB2314DE2}">
      <dgm:prSet/>
      <dgm:spPr/>
      <dgm:t>
        <a:bodyPr/>
        <a:lstStyle/>
        <a:p>
          <a:endParaRPr lang="en-US"/>
        </a:p>
      </dgm:t>
    </dgm:pt>
    <dgm:pt modelId="{9E269BFC-D012-4F0F-A5D0-C0B1DEED1FF8}">
      <dgm:prSet phldrT="Add an event" phldr="0"/>
      <dgm:spPr/>
      <dgm:t>
        <a:bodyPr/>
        <a:lstStyle/>
        <a:p>
          <a:r>
            <a:rPr lang="en-US"/>
            <a:t>Complete 1 OR 3 Practice Worksheets</a:t>
          </a:r>
        </a:p>
      </dgm:t>
    </dgm:pt>
    <dgm:pt modelId="{043BABFC-655B-43E5-8A65-5B1E670A70F8}" type="parTrans" cxnId="{C420E239-D5C1-4961-A204-4047A8567F1E}">
      <dgm:prSet/>
      <dgm:spPr/>
      <dgm:t>
        <a:bodyPr/>
        <a:lstStyle/>
        <a:p>
          <a:endParaRPr lang="en-US"/>
        </a:p>
      </dgm:t>
    </dgm:pt>
    <dgm:pt modelId="{5D3984EB-6086-41F3-B7BE-0B31D93DC755}" type="sibTrans" cxnId="{C420E239-D5C1-4961-A204-4047A8567F1E}">
      <dgm:prSet/>
      <dgm:spPr/>
      <dgm:t>
        <a:bodyPr/>
        <a:lstStyle/>
        <a:p>
          <a:endParaRPr lang="en-US"/>
        </a:p>
      </dgm:t>
    </dgm:pt>
    <dgm:pt modelId="{3D7A976C-7E91-4792-AFAE-A9A1F64DFEBB}">
      <dgm:prSet phldrT="Add an event" phldr="0"/>
      <dgm:spPr/>
      <dgm:t>
        <a:bodyPr/>
        <a:lstStyle/>
        <a:p>
          <a:r>
            <a:rPr lang="en-US"/>
            <a:t>Complete Exit Surveys</a:t>
          </a:r>
        </a:p>
      </dgm:t>
    </dgm:pt>
    <dgm:pt modelId="{53AA0E52-BCE5-402A-83DF-6A61AA99430F}" type="parTrans" cxnId="{4C530380-77ED-4C48-BADA-78061266495E}">
      <dgm:prSet/>
      <dgm:spPr/>
      <dgm:t>
        <a:bodyPr/>
        <a:lstStyle/>
        <a:p>
          <a:endParaRPr lang="en-US"/>
        </a:p>
      </dgm:t>
    </dgm:pt>
    <dgm:pt modelId="{CF5E6C43-379D-41F3-9E7D-7B26EDBF61D1}" type="sibTrans" cxnId="{4C530380-77ED-4C48-BADA-78061266495E}">
      <dgm:prSet/>
      <dgm:spPr/>
      <dgm:t>
        <a:bodyPr/>
        <a:lstStyle/>
        <a:p>
          <a:endParaRPr lang="en-US"/>
        </a:p>
      </dgm:t>
    </dgm:pt>
    <dgm:pt modelId="{A3BF115C-6059-41D9-ADD6-5726DFEFF13D}">
      <dgm:prSet phldrT="Add an event" phldr="0"/>
      <dgm:spPr/>
      <dgm:t>
        <a:bodyPr/>
        <a:lstStyle/>
        <a:p>
          <a:r>
            <a:rPr lang="en-US"/>
            <a:t>Pasture and Hay Planting</a:t>
          </a:r>
        </a:p>
      </dgm:t>
    </dgm:pt>
    <dgm:pt modelId="{EBA7B9A5-60D5-414A-81E9-A532FC2E44D2}" type="parTrans" cxnId="{38C082BE-BCE1-45B7-BEE9-AA3D74031971}">
      <dgm:prSet/>
      <dgm:spPr/>
      <dgm:t>
        <a:bodyPr/>
        <a:lstStyle/>
        <a:p>
          <a:endParaRPr lang="en-US"/>
        </a:p>
      </dgm:t>
    </dgm:pt>
    <dgm:pt modelId="{7CD7B120-818D-4011-8493-1BF74CDFB353}" type="sibTrans" cxnId="{38C082BE-BCE1-45B7-BEE9-AA3D74031971}">
      <dgm:prSet/>
      <dgm:spPr/>
      <dgm:t>
        <a:bodyPr/>
        <a:lstStyle/>
        <a:p>
          <a:endParaRPr lang="en-US"/>
        </a:p>
      </dgm:t>
    </dgm:pt>
    <dgm:pt modelId="{35B7419F-B135-483C-9C44-2713C2FA20E0}">
      <dgm:prSet phldrT="Add an event" phldr="0"/>
      <dgm:spPr/>
      <dgm:t>
        <a:bodyPr/>
        <a:lstStyle/>
        <a:p>
          <a:r>
            <a:rPr lang="en-US"/>
            <a:t>Nutrient Management</a:t>
          </a:r>
        </a:p>
      </dgm:t>
    </dgm:pt>
    <dgm:pt modelId="{8FB150F7-43A7-4CC1-A0EA-CE7A6839BEEE}" type="parTrans" cxnId="{036513CD-0ABB-4AFD-948D-3BF0EB83EF6A}">
      <dgm:prSet/>
      <dgm:spPr/>
      <dgm:t>
        <a:bodyPr/>
        <a:lstStyle/>
        <a:p>
          <a:endParaRPr lang="en-US"/>
        </a:p>
      </dgm:t>
    </dgm:pt>
    <dgm:pt modelId="{AC84CD1E-0AC4-4980-836A-62F7509C4C63}" type="sibTrans" cxnId="{036513CD-0ABB-4AFD-948D-3BF0EB83EF6A}">
      <dgm:prSet/>
      <dgm:spPr/>
      <dgm:t>
        <a:bodyPr/>
        <a:lstStyle/>
        <a:p>
          <a:endParaRPr lang="en-US"/>
        </a:p>
      </dgm:t>
    </dgm:pt>
    <dgm:pt modelId="{E472AE35-37EC-4150-B01F-4CA22E455E63}">
      <dgm:prSet phldrT="Add an event" phldr="0"/>
      <dgm:spPr/>
      <dgm:t>
        <a:bodyPr/>
        <a:lstStyle/>
        <a:p>
          <a:r>
            <a:rPr lang="en-US"/>
            <a:t>Grazing Management</a:t>
          </a:r>
        </a:p>
      </dgm:t>
    </dgm:pt>
    <dgm:pt modelId="{D49BAD05-CCF5-4775-A42C-D9485F10AE7E}" type="parTrans" cxnId="{1FB5C3A9-36BF-47F9-B1DB-05C5D62D4600}">
      <dgm:prSet/>
      <dgm:spPr/>
      <dgm:t>
        <a:bodyPr/>
        <a:lstStyle/>
        <a:p>
          <a:endParaRPr lang="en-US"/>
        </a:p>
      </dgm:t>
    </dgm:pt>
    <dgm:pt modelId="{CDAADEE0-B1E7-4D0A-AD52-B933A218FD4A}" type="sibTrans" cxnId="{1FB5C3A9-36BF-47F9-B1DB-05C5D62D4600}">
      <dgm:prSet/>
      <dgm:spPr/>
      <dgm:t>
        <a:bodyPr/>
        <a:lstStyle/>
        <a:p>
          <a:endParaRPr lang="en-US"/>
        </a:p>
      </dgm:t>
    </dgm:pt>
    <dgm:pt modelId="{2A341726-24E2-4CBE-83E0-3134D912E160}" type="pres">
      <dgm:prSet presAssocID="{DA7EA30F-F4A4-4144-A129-AC9477A87ADB}" presName="Name0" presStyleCnt="0">
        <dgm:presLayoutVars>
          <dgm:dir/>
        </dgm:presLayoutVars>
      </dgm:prSet>
      <dgm:spPr/>
    </dgm:pt>
    <dgm:pt modelId="{2CB8639C-B66E-4005-8F52-0E526F7DA20C}" type="pres">
      <dgm:prSet presAssocID="{0C448A1A-BFE0-47A6-9139-835C70541DD3}" presName="parComposite" presStyleCnt="0"/>
      <dgm:spPr/>
    </dgm:pt>
    <dgm:pt modelId="{85D3C75E-78C2-4799-98D9-E3E83DA71825}" type="pres">
      <dgm:prSet presAssocID="{0C448A1A-BFE0-47A6-9139-835C70541DD3}" presName="parBigCircle" presStyleLbl="node0" presStyleIdx="0" presStyleCnt="5"/>
      <dgm:spPr/>
    </dgm:pt>
    <dgm:pt modelId="{E0368E29-2A2B-46B7-911C-6C8C39E57665}" type="pres">
      <dgm:prSet presAssocID="{0C448A1A-BFE0-47A6-9139-835C70541DD3}" presName="parTx" presStyleLbl="revTx" presStyleIdx="0" presStyleCnt="11"/>
      <dgm:spPr/>
    </dgm:pt>
    <dgm:pt modelId="{F4CD92B3-5E5E-4066-8D39-2EEB2F54F043}" type="pres">
      <dgm:prSet presAssocID="{0C448A1A-BFE0-47A6-9139-835C70541DD3}" presName="bSpace" presStyleCnt="0"/>
      <dgm:spPr/>
    </dgm:pt>
    <dgm:pt modelId="{199706C1-B2BD-49D9-9BEC-41A28B74F808}" type="pres">
      <dgm:prSet presAssocID="{0C448A1A-BFE0-47A6-9139-835C70541DD3}" presName="parBackupNorm" presStyleCnt="0"/>
      <dgm:spPr/>
    </dgm:pt>
    <dgm:pt modelId="{4BD9EE4E-9156-4BF1-972D-9D94D1A51AFF}" type="pres">
      <dgm:prSet presAssocID="{F62FCA8C-69BE-4504-80F8-2B006B5290A0}" presName="parSpace" presStyleCnt="0"/>
      <dgm:spPr/>
    </dgm:pt>
    <dgm:pt modelId="{B4BDEE49-33BE-4A12-963D-504C80951DB6}" type="pres">
      <dgm:prSet presAssocID="{57E12B83-F7B0-4C52-BF48-174DF2D8CFA9}" presName="parComposite" presStyleCnt="0"/>
      <dgm:spPr/>
    </dgm:pt>
    <dgm:pt modelId="{E2A53F99-7DF5-4936-9F79-2DB777840684}" type="pres">
      <dgm:prSet presAssocID="{57E12B83-F7B0-4C52-BF48-174DF2D8CFA9}" presName="parBigCircle" presStyleLbl="node0" presStyleIdx="1" presStyleCnt="5"/>
      <dgm:spPr/>
    </dgm:pt>
    <dgm:pt modelId="{E4780568-AE22-4C20-BB78-78050317167B}" type="pres">
      <dgm:prSet presAssocID="{57E12B83-F7B0-4C52-BF48-174DF2D8CFA9}" presName="parTx" presStyleLbl="revTx" presStyleIdx="1" presStyleCnt="11"/>
      <dgm:spPr/>
    </dgm:pt>
    <dgm:pt modelId="{A0AC0595-4D2C-44B8-9AF3-56FF7BC41DA3}" type="pres">
      <dgm:prSet presAssocID="{57E12B83-F7B0-4C52-BF48-174DF2D8CFA9}" presName="bSpace" presStyleCnt="0"/>
      <dgm:spPr/>
    </dgm:pt>
    <dgm:pt modelId="{8DDB1DDD-6329-4828-99ED-0BD2218D9924}" type="pres">
      <dgm:prSet presAssocID="{57E12B83-F7B0-4C52-BF48-174DF2D8CFA9}" presName="parBackupNorm" presStyleCnt="0"/>
      <dgm:spPr/>
    </dgm:pt>
    <dgm:pt modelId="{A4D17D85-255C-4C1C-A8C8-7122E571DE76}" type="pres">
      <dgm:prSet presAssocID="{E699CA88-E934-4673-A7EE-6DC8A0AE570B}" presName="parSpace" presStyleCnt="0"/>
      <dgm:spPr/>
    </dgm:pt>
    <dgm:pt modelId="{FFC9EFE5-C722-42A6-8F03-58323DD3EF5A}" type="pres">
      <dgm:prSet presAssocID="{669E8245-B498-4A98-AEDE-856707055201}" presName="parComposite" presStyleCnt="0"/>
      <dgm:spPr/>
    </dgm:pt>
    <dgm:pt modelId="{4E9DA34B-DFBC-4734-B78D-27939EAF4F9F}" type="pres">
      <dgm:prSet presAssocID="{669E8245-B498-4A98-AEDE-856707055201}" presName="parBigCircle" presStyleLbl="node0" presStyleIdx="2" presStyleCnt="5"/>
      <dgm:spPr/>
    </dgm:pt>
    <dgm:pt modelId="{FD8E952B-72B1-41C5-B534-AA14849E69A5}" type="pres">
      <dgm:prSet presAssocID="{669E8245-B498-4A98-AEDE-856707055201}" presName="parTx" presStyleLbl="revTx" presStyleIdx="2" presStyleCnt="11"/>
      <dgm:spPr/>
    </dgm:pt>
    <dgm:pt modelId="{2F27EA3E-C81C-4B9C-B609-F82C1C1E4CF0}" type="pres">
      <dgm:prSet presAssocID="{669E8245-B498-4A98-AEDE-856707055201}" presName="bSpace" presStyleCnt="0"/>
      <dgm:spPr/>
    </dgm:pt>
    <dgm:pt modelId="{F8E81D7F-8A37-47B1-8F1C-BE776B5EAE8C}" type="pres">
      <dgm:prSet presAssocID="{669E8245-B498-4A98-AEDE-856707055201}" presName="parBackupNorm" presStyleCnt="0"/>
      <dgm:spPr/>
    </dgm:pt>
    <dgm:pt modelId="{FD9E3944-BA15-4FE9-B673-868B4033FD37}" type="pres">
      <dgm:prSet presAssocID="{38DBDE51-90FC-42F1-859A-0567DCF9A9F2}" presName="parSpace" presStyleCnt="0"/>
      <dgm:spPr/>
    </dgm:pt>
    <dgm:pt modelId="{B2055864-44D1-491E-927A-6EF6ED1F3F89}" type="pres">
      <dgm:prSet presAssocID="{A3BF115C-6059-41D9-ADD6-5726DFEFF13D}" presName="desBackupLeftNorm" presStyleCnt="0"/>
      <dgm:spPr/>
    </dgm:pt>
    <dgm:pt modelId="{190C272C-A8CB-4412-A4A3-BC9C7D939AE6}" type="pres">
      <dgm:prSet presAssocID="{A3BF115C-6059-41D9-ADD6-5726DFEFF13D}" presName="desComposite" presStyleCnt="0"/>
      <dgm:spPr/>
    </dgm:pt>
    <dgm:pt modelId="{04137BC5-74E3-49AD-A263-62C417512710}" type="pres">
      <dgm:prSet presAssocID="{A3BF115C-6059-41D9-ADD6-5726DFEFF13D}" presName="desCircle" presStyleLbl="node1" presStyleIdx="0" presStyleCnt="3"/>
      <dgm:spPr/>
    </dgm:pt>
    <dgm:pt modelId="{A90C6457-EC5A-478D-863D-28F7E2E43874}" type="pres">
      <dgm:prSet presAssocID="{A3BF115C-6059-41D9-ADD6-5726DFEFF13D}" presName="chTx" presStyleLbl="revTx" presStyleIdx="3" presStyleCnt="11"/>
      <dgm:spPr/>
    </dgm:pt>
    <dgm:pt modelId="{A8F02795-C6BC-43AB-8943-402824271DF3}" type="pres">
      <dgm:prSet presAssocID="{A3BF115C-6059-41D9-ADD6-5726DFEFF13D}" presName="desTx" presStyleLbl="revTx" presStyleIdx="4" presStyleCnt="11">
        <dgm:presLayoutVars>
          <dgm:bulletEnabled val="1"/>
        </dgm:presLayoutVars>
      </dgm:prSet>
      <dgm:spPr/>
    </dgm:pt>
    <dgm:pt modelId="{D0A670DA-29AD-4017-9B34-60D844C5B78D}" type="pres">
      <dgm:prSet presAssocID="{A3BF115C-6059-41D9-ADD6-5726DFEFF13D}" presName="desBackupRightNorm" presStyleCnt="0"/>
      <dgm:spPr/>
    </dgm:pt>
    <dgm:pt modelId="{8459B5AD-A1B9-4D97-9559-B30768D97551}" type="pres">
      <dgm:prSet presAssocID="{7CD7B120-818D-4011-8493-1BF74CDFB353}" presName="desSpace" presStyleCnt="0"/>
      <dgm:spPr/>
    </dgm:pt>
    <dgm:pt modelId="{6D8B7374-72DA-4A7B-BEDA-76C2EC8AF3DF}" type="pres">
      <dgm:prSet presAssocID="{35B7419F-B135-483C-9C44-2713C2FA20E0}" presName="desBackupLeftNorm" presStyleCnt="0"/>
      <dgm:spPr/>
    </dgm:pt>
    <dgm:pt modelId="{2836BD35-E139-40EA-9512-09FCF0AC3129}" type="pres">
      <dgm:prSet presAssocID="{35B7419F-B135-483C-9C44-2713C2FA20E0}" presName="desComposite" presStyleCnt="0"/>
      <dgm:spPr/>
    </dgm:pt>
    <dgm:pt modelId="{A4D8AA5D-DDD0-4A75-ABF5-ABF59CCE5C90}" type="pres">
      <dgm:prSet presAssocID="{35B7419F-B135-483C-9C44-2713C2FA20E0}" presName="desCircle" presStyleLbl="node1" presStyleIdx="1" presStyleCnt="3"/>
      <dgm:spPr>
        <a:solidFill>
          <a:schemeClr val="accent6"/>
        </a:solidFill>
      </dgm:spPr>
    </dgm:pt>
    <dgm:pt modelId="{B1ECE0B9-A799-4D24-B277-A7F4E557CCC5}" type="pres">
      <dgm:prSet presAssocID="{35B7419F-B135-483C-9C44-2713C2FA20E0}" presName="chTx" presStyleLbl="revTx" presStyleIdx="5" presStyleCnt="11"/>
      <dgm:spPr/>
    </dgm:pt>
    <dgm:pt modelId="{7AF4679C-08C1-465B-BA75-F909C0498416}" type="pres">
      <dgm:prSet presAssocID="{35B7419F-B135-483C-9C44-2713C2FA20E0}" presName="desTx" presStyleLbl="revTx" presStyleIdx="6" presStyleCnt="11">
        <dgm:presLayoutVars>
          <dgm:bulletEnabled val="1"/>
        </dgm:presLayoutVars>
      </dgm:prSet>
      <dgm:spPr/>
    </dgm:pt>
    <dgm:pt modelId="{89BEF0E0-20D7-4400-B616-EFAE1A111E35}" type="pres">
      <dgm:prSet presAssocID="{35B7419F-B135-483C-9C44-2713C2FA20E0}" presName="desBackupRightNorm" presStyleCnt="0"/>
      <dgm:spPr/>
    </dgm:pt>
    <dgm:pt modelId="{2E896E60-825D-4CA9-AAF8-8D508B6FC2AB}" type="pres">
      <dgm:prSet presAssocID="{AC84CD1E-0AC4-4980-836A-62F7509C4C63}" presName="desSpace" presStyleCnt="0"/>
      <dgm:spPr/>
    </dgm:pt>
    <dgm:pt modelId="{0C490DB5-68CB-4274-8867-F057D6C0976D}" type="pres">
      <dgm:prSet presAssocID="{E472AE35-37EC-4150-B01F-4CA22E455E63}" presName="desBackupLeftNorm" presStyleCnt="0"/>
      <dgm:spPr/>
    </dgm:pt>
    <dgm:pt modelId="{16667B3E-6C62-4594-A5D1-FCD686C583C9}" type="pres">
      <dgm:prSet presAssocID="{E472AE35-37EC-4150-B01F-4CA22E455E63}" presName="desComposite" presStyleCnt="0"/>
      <dgm:spPr/>
    </dgm:pt>
    <dgm:pt modelId="{201B5EA3-F706-4F0C-B683-47CAB991EFF3}" type="pres">
      <dgm:prSet presAssocID="{E472AE35-37EC-4150-B01F-4CA22E455E63}" presName="desCircle" presStyleLbl="node1" presStyleIdx="2" presStyleCnt="3"/>
      <dgm:spPr/>
    </dgm:pt>
    <dgm:pt modelId="{19035E72-CFC7-4177-8389-371BB466C85B}" type="pres">
      <dgm:prSet presAssocID="{E472AE35-37EC-4150-B01F-4CA22E455E63}" presName="chTx" presStyleLbl="revTx" presStyleIdx="7" presStyleCnt="11"/>
      <dgm:spPr/>
    </dgm:pt>
    <dgm:pt modelId="{E661322C-EBD0-4C1C-8B53-AA6EA42C52BF}" type="pres">
      <dgm:prSet presAssocID="{E472AE35-37EC-4150-B01F-4CA22E455E63}" presName="desTx" presStyleLbl="revTx" presStyleIdx="8" presStyleCnt="11">
        <dgm:presLayoutVars>
          <dgm:bulletEnabled val="1"/>
        </dgm:presLayoutVars>
      </dgm:prSet>
      <dgm:spPr/>
    </dgm:pt>
    <dgm:pt modelId="{BA15EAA3-CE37-4095-8A47-F0CB89931F92}" type="pres">
      <dgm:prSet presAssocID="{E472AE35-37EC-4150-B01F-4CA22E455E63}" presName="desBackupRightNorm" presStyleCnt="0"/>
      <dgm:spPr/>
    </dgm:pt>
    <dgm:pt modelId="{4D992F2D-88BC-4E1A-936E-74DEC1C060A6}" type="pres">
      <dgm:prSet presAssocID="{CDAADEE0-B1E7-4D0A-AD52-B933A218FD4A}" presName="desSpace" presStyleCnt="0"/>
      <dgm:spPr/>
    </dgm:pt>
    <dgm:pt modelId="{1947B5D6-DD6C-491D-B27D-86C6BE4AE712}" type="pres">
      <dgm:prSet presAssocID="{9E269BFC-D012-4F0F-A5D0-C0B1DEED1FF8}" presName="parComposite" presStyleCnt="0"/>
      <dgm:spPr/>
    </dgm:pt>
    <dgm:pt modelId="{33838291-4D18-41A7-92E2-F7CC3FBA1A4C}" type="pres">
      <dgm:prSet presAssocID="{9E269BFC-D012-4F0F-A5D0-C0B1DEED1FF8}" presName="parBigCircle" presStyleLbl="node0" presStyleIdx="3" presStyleCnt="5"/>
      <dgm:spPr/>
    </dgm:pt>
    <dgm:pt modelId="{5D8D47F6-B7DC-43BB-A959-10C16297DCF9}" type="pres">
      <dgm:prSet presAssocID="{9E269BFC-D012-4F0F-A5D0-C0B1DEED1FF8}" presName="parTx" presStyleLbl="revTx" presStyleIdx="9" presStyleCnt="11"/>
      <dgm:spPr/>
    </dgm:pt>
    <dgm:pt modelId="{28AAEDAA-25B8-4C0A-BC87-015F8A0F7DBD}" type="pres">
      <dgm:prSet presAssocID="{9E269BFC-D012-4F0F-A5D0-C0B1DEED1FF8}" presName="bSpace" presStyleCnt="0"/>
      <dgm:spPr/>
    </dgm:pt>
    <dgm:pt modelId="{990851B9-A9B7-4A6D-BA27-5BF63A8EFE00}" type="pres">
      <dgm:prSet presAssocID="{9E269BFC-D012-4F0F-A5D0-C0B1DEED1FF8}" presName="parBackupNorm" presStyleCnt="0"/>
      <dgm:spPr/>
    </dgm:pt>
    <dgm:pt modelId="{99D03837-FEE1-4833-B43C-7E7399A78413}" type="pres">
      <dgm:prSet presAssocID="{5D3984EB-6086-41F3-B7BE-0B31D93DC755}" presName="parSpace" presStyleCnt="0"/>
      <dgm:spPr/>
    </dgm:pt>
    <dgm:pt modelId="{8C0D74EF-2F7A-4573-9E77-C1B21A17EF95}" type="pres">
      <dgm:prSet presAssocID="{3D7A976C-7E91-4792-AFAE-A9A1F64DFEBB}" presName="parComposite" presStyleCnt="0"/>
      <dgm:spPr/>
    </dgm:pt>
    <dgm:pt modelId="{7E7BCE9D-12DC-4212-ADC3-8F9C5201DF49}" type="pres">
      <dgm:prSet presAssocID="{3D7A976C-7E91-4792-AFAE-A9A1F64DFEBB}" presName="parBigCircle" presStyleLbl="node0" presStyleIdx="4" presStyleCnt="5"/>
      <dgm:spPr/>
    </dgm:pt>
    <dgm:pt modelId="{41B73A76-28A7-4865-A728-C39024716635}" type="pres">
      <dgm:prSet presAssocID="{3D7A976C-7E91-4792-AFAE-A9A1F64DFEBB}" presName="parTx" presStyleLbl="revTx" presStyleIdx="10" presStyleCnt="11"/>
      <dgm:spPr/>
    </dgm:pt>
    <dgm:pt modelId="{87AFA975-61BB-413B-BA23-20D74CF189F3}" type="pres">
      <dgm:prSet presAssocID="{3D7A976C-7E91-4792-AFAE-A9A1F64DFEBB}" presName="bSpace" presStyleCnt="0"/>
      <dgm:spPr/>
    </dgm:pt>
    <dgm:pt modelId="{03A5B433-90A9-4AE1-8DCB-A64499836259}" type="pres">
      <dgm:prSet presAssocID="{3D7A976C-7E91-4792-AFAE-A9A1F64DFEBB}" presName="parBackupNorm" presStyleCnt="0"/>
      <dgm:spPr/>
    </dgm:pt>
    <dgm:pt modelId="{9D0A4FEA-7D31-4008-8B45-ECFE2A570FAA}" type="pres">
      <dgm:prSet presAssocID="{CF5E6C43-379D-41F3-9E7D-7B26EDBF61D1}" presName="parSpace" presStyleCnt="0"/>
      <dgm:spPr/>
    </dgm:pt>
  </dgm:ptLst>
  <dgm:cxnLst>
    <dgm:cxn modelId="{55FF540C-056B-44FB-80E4-26605B17567B}" type="presOf" srcId="{669E8245-B498-4A98-AEDE-856707055201}" destId="{FD8E952B-72B1-41C5-B534-AA14849E69A5}" srcOrd="0" destOrd="0" presId="urn:microsoft.com/office/officeart/2008/layout/CircleAccentTimeline"/>
    <dgm:cxn modelId="{0EB01825-1F7F-4A8A-B387-7673BF9238B4}" type="presOf" srcId="{0C448A1A-BFE0-47A6-9139-835C70541DD3}" destId="{E0368E29-2A2B-46B7-911C-6C8C39E57665}" srcOrd="0" destOrd="0" presId="urn:microsoft.com/office/officeart/2008/layout/CircleAccentTimeline"/>
    <dgm:cxn modelId="{8446D129-A273-4628-8287-1FBC931C6A44}" srcId="{DA7EA30F-F4A4-4144-A129-AC9477A87ADB}" destId="{0C448A1A-BFE0-47A6-9139-835C70541DD3}" srcOrd="0" destOrd="0" parTransId="{FDC6597A-DC9B-4F27-B9C9-B39BA31F8C25}" sibTransId="{F62FCA8C-69BE-4504-80F8-2B006B5290A0}"/>
    <dgm:cxn modelId="{C420E239-D5C1-4961-A204-4047A8567F1E}" srcId="{DA7EA30F-F4A4-4144-A129-AC9477A87ADB}" destId="{9E269BFC-D012-4F0F-A5D0-C0B1DEED1FF8}" srcOrd="3" destOrd="0" parTransId="{043BABFC-655B-43E5-8A65-5B1E670A70F8}" sibTransId="{5D3984EB-6086-41F3-B7BE-0B31D93DC755}"/>
    <dgm:cxn modelId="{AD4EF460-ECAC-4A82-A24C-2F4389D42CF6}" type="presOf" srcId="{E472AE35-37EC-4150-B01F-4CA22E455E63}" destId="{19035E72-CFC7-4177-8389-371BB466C85B}" srcOrd="0" destOrd="0" presId="urn:microsoft.com/office/officeart/2008/layout/CircleAccentTimeline"/>
    <dgm:cxn modelId="{9D3AA365-14C7-4F39-8007-B0D04BCF9CA1}" type="presOf" srcId="{3D7A976C-7E91-4792-AFAE-A9A1F64DFEBB}" destId="{41B73A76-28A7-4865-A728-C39024716635}" srcOrd="0" destOrd="0" presId="urn:microsoft.com/office/officeart/2008/layout/CircleAccentTimeline"/>
    <dgm:cxn modelId="{E89E0357-18E8-467F-8F02-35CEB2314DE2}" srcId="{DA7EA30F-F4A4-4144-A129-AC9477A87ADB}" destId="{669E8245-B498-4A98-AEDE-856707055201}" srcOrd="2" destOrd="0" parTransId="{F2B08FA1-285C-40FE-AFF3-89199ADE04C0}" sibTransId="{38DBDE51-90FC-42F1-859A-0567DCF9A9F2}"/>
    <dgm:cxn modelId="{2E514077-880A-4B8A-B915-6EE2624B86C5}" type="presOf" srcId="{9E269BFC-D012-4F0F-A5D0-C0B1DEED1FF8}" destId="{5D8D47F6-B7DC-43BB-A959-10C16297DCF9}" srcOrd="0" destOrd="0" presId="urn:microsoft.com/office/officeart/2008/layout/CircleAccentTimeline"/>
    <dgm:cxn modelId="{4C530380-77ED-4C48-BADA-78061266495E}" srcId="{DA7EA30F-F4A4-4144-A129-AC9477A87ADB}" destId="{3D7A976C-7E91-4792-AFAE-A9A1F64DFEBB}" srcOrd="4" destOrd="0" parTransId="{53AA0E52-BCE5-402A-83DF-6A61AA99430F}" sibTransId="{CF5E6C43-379D-41F3-9E7D-7B26EDBF61D1}"/>
    <dgm:cxn modelId="{1EF37580-E8A0-43D2-BE8B-DEBD6ADA0FAB}" type="presOf" srcId="{DA7EA30F-F4A4-4144-A129-AC9477A87ADB}" destId="{2A341726-24E2-4CBE-83E0-3134D912E160}" srcOrd="0" destOrd="0" presId="urn:microsoft.com/office/officeart/2008/layout/CircleAccentTimeline"/>
    <dgm:cxn modelId="{1FB5C3A9-36BF-47F9-B1DB-05C5D62D4600}" srcId="{669E8245-B498-4A98-AEDE-856707055201}" destId="{E472AE35-37EC-4150-B01F-4CA22E455E63}" srcOrd="2" destOrd="0" parTransId="{D49BAD05-CCF5-4775-A42C-D9485F10AE7E}" sibTransId="{CDAADEE0-B1E7-4D0A-AD52-B933A218FD4A}"/>
    <dgm:cxn modelId="{38C082BE-BCE1-45B7-BEE9-AA3D74031971}" srcId="{669E8245-B498-4A98-AEDE-856707055201}" destId="{A3BF115C-6059-41D9-ADD6-5726DFEFF13D}" srcOrd="0" destOrd="0" parTransId="{EBA7B9A5-60D5-414A-81E9-A532FC2E44D2}" sibTransId="{7CD7B120-818D-4011-8493-1BF74CDFB353}"/>
    <dgm:cxn modelId="{036513CD-0ABB-4AFD-948D-3BF0EB83EF6A}" srcId="{669E8245-B498-4A98-AEDE-856707055201}" destId="{35B7419F-B135-483C-9C44-2713C2FA20E0}" srcOrd="1" destOrd="0" parTransId="{8FB150F7-43A7-4CC1-A0EA-CE7A6839BEEE}" sibTransId="{AC84CD1E-0AC4-4980-836A-62F7509C4C63}"/>
    <dgm:cxn modelId="{BBE18DD7-D6EC-46F8-BD71-3A3DF64B6AD9}" type="presOf" srcId="{35B7419F-B135-483C-9C44-2713C2FA20E0}" destId="{B1ECE0B9-A799-4D24-B277-A7F4E557CCC5}" srcOrd="0" destOrd="0" presId="urn:microsoft.com/office/officeart/2008/layout/CircleAccentTimeline"/>
    <dgm:cxn modelId="{6DBCD1DB-8672-44C3-A116-6CE98DDAE287}" srcId="{DA7EA30F-F4A4-4144-A129-AC9477A87ADB}" destId="{57E12B83-F7B0-4C52-BF48-174DF2D8CFA9}" srcOrd="1" destOrd="0" parTransId="{2EF9775E-CD3D-4272-8596-9518F7C0A0A9}" sibTransId="{E699CA88-E934-4673-A7EE-6DC8A0AE570B}"/>
    <dgm:cxn modelId="{AFF645F5-2A49-4131-BA36-ABA1AE2D4355}" type="presOf" srcId="{A3BF115C-6059-41D9-ADD6-5726DFEFF13D}" destId="{A90C6457-EC5A-478D-863D-28F7E2E43874}" srcOrd="0" destOrd="0" presId="urn:microsoft.com/office/officeart/2008/layout/CircleAccentTimeline"/>
    <dgm:cxn modelId="{6F9209FF-AAFC-48FB-B753-B129E7E26CF2}" type="presOf" srcId="{57E12B83-F7B0-4C52-BF48-174DF2D8CFA9}" destId="{E4780568-AE22-4C20-BB78-78050317167B}" srcOrd="0" destOrd="0" presId="urn:microsoft.com/office/officeart/2008/layout/CircleAccentTimeline"/>
    <dgm:cxn modelId="{81733CB8-08DB-4172-97C8-D66840AB04D7}" type="presParOf" srcId="{2A341726-24E2-4CBE-83E0-3134D912E160}" destId="{2CB8639C-B66E-4005-8F52-0E526F7DA20C}" srcOrd="0" destOrd="0" presId="urn:microsoft.com/office/officeart/2008/layout/CircleAccentTimeline"/>
    <dgm:cxn modelId="{CB9B21F8-C01E-48D4-8D62-CC15ECF6A38B}" type="presParOf" srcId="{2CB8639C-B66E-4005-8F52-0E526F7DA20C}" destId="{85D3C75E-78C2-4799-98D9-E3E83DA71825}" srcOrd="0" destOrd="0" presId="urn:microsoft.com/office/officeart/2008/layout/CircleAccentTimeline"/>
    <dgm:cxn modelId="{E8D7A665-A209-4102-B00C-39EE37D63AD2}" type="presParOf" srcId="{2CB8639C-B66E-4005-8F52-0E526F7DA20C}" destId="{E0368E29-2A2B-46B7-911C-6C8C39E57665}" srcOrd="1" destOrd="0" presId="urn:microsoft.com/office/officeart/2008/layout/CircleAccentTimeline"/>
    <dgm:cxn modelId="{5F51CD31-50B4-4E47-B4B5-60690692CE63}" type="presParOf" srcId="{2CB8639C-B66E-4005-8F52-0E526F7DA20C}" destId="{F4CD92B3-5E5E-4066-8D39-2EEB2F54F043}" srcOrd="2" destOrd="0" presId="urn:microsoft.com/office/officeart/2008/layout/CircleAccentTimeline"/>
    <dgm:cxn modelId="{362BFD1E-F3DC-4DBE-9498-DCD84C6F2B04}" type="presParOf" srcId="{2A341726-24E2-4CBE-83E0-3134D912E160}" destId="{199706C1-B2BD-49D9-9BEC-41A28B74F808}" srcOrd="1" destOrd="0" presId="urn:microsoft.com/office/officeart/2008/layout/CircleAccentTimeline"/>
    <dgm:cxn modelId="{233E30C4-EF37-46A5-884A-6020DFBEF032}" type="presParOf" srcId="{2A341726-24E2-4CBE-83E0-3134D912E160}" destId="{4BD9EE4E-9156-4BF1-972D-9D94D1A51AFF}" srcOrd="2" destOrd="0" presId="urn:microsoft.com/office/officeart/2008/layout/CircleAccentTimeline"/>
    <dgm:cxn modelId="{BCEA0F80-823E-4676-B266-52CE02C31C4F}" type="presParOf" srcId="{2A341726-24E2-4CBE-83E0-3134D912E160}" destId="{B4BDEE49-33BE-4A12-963D-504C80951DB6}" srcOrd="3" destOrd="0" presId="urn:microsoft.com/office/officeart/2008/layout/CircleAccentTimeline"/>
    <dgm:cxn modelId="{A3246F07-FEF0-435F-8734-52AF9D838F56}" type="presParOf" srcId="{B4BDEE49-33BE-4A12-963D-504C80951DB6}" destId="{E2A53F99-7DF5-4936-9F79-2DB777840684}" srcOrd="0" destOrd="0" presId="urn:microsoft.com/office/officeart/2008/layout/CircleAccentTimeline"/>
    <dgm:cxn modelId="{6FFDEB3B-B743-4905-81C3-566C0E7C52B4}" type="presParOf" srcId="{B4BDEE49-33BE-4A12-963D-504C80951DB6}" destId="{E4780568-AE22-4C20-BB78-78050317167B}" srcOrd="1" destOrd="0" presId="urn:microsoft.com/office/officeart/2008/layout/CircleAccentTimeline"/>
    <dgm:cxn modelId="{4096F6CE-594A-4E93-A3DD-CB5BBA9D1964}" type="presParOf" srcId="{B4BDEE49-33BE-4A12-963D-504C80951DB6}" destId="{A0AC0595-4D2C-44B8-9AF3-56FF7BC41DA3}" srcOrd="2" destOrd="0" presId="urn:microsoft.com/office/officeart/2008/layout/CircleAccentTimeline"/>
    <dgm:cxn modelId="{92EA39B4-E1AA-4AEE-B851-DA8B046113E1}" type="presParOf" srcId="{2A341726-24E2-4CBE-83E0-3134D912E160}" destId="{8DDB1DDD-6329-4828-99ED-0BD2218D9924}" srcOrd="4" destOrd="0" presId="urn:microsoft.com/office/officeart/2008/layout/CircleAccentTimeline"/>
    <dgm:cxn modelId="{7CB14E1D-F57B-4779-93D4-1D30D709F4FD}" type="presParOf" srcId="{2A341726-24E2-4CBE-83E0-3134D912E160}" destId="{A4D17D85-255C-4C1C-A8C8-7122E571DE76}" srcOrd="5" destOrd="0" presId="urn:microsoft.com/office/officeart/2008/layout/CircleAccentTimeline"/>
    <dgm:cxn modelId="{DBB7A5BE-6F2A-4102-B182-753D71034597}" type="presParOf" srcId="{2A341726-24E2-4CBE-83E0-3134D912E160}" destId="{FFC9EFE5-C722-42A6-8F03-58323DD3EF5A}" srcOrd="6" destOrd="0" presId="urn:microsoft.com/office/officeart/2008/layout/CircleAccentTimeline"/>
    <dgm:cxn modelId="{B0E1A613-D628-48EA-A3AC-82D01382E1B1}" type="presParOf" srcId="{FFC9EFE5-C722-42A6-8F03-58323DD3EF5A}" destId="{4E9DA34B-DFBC-4734-B78D-27939EAF4F9F}" srcOrd="0" destOrd="0" presId="urn:microsoft.com/office/officeart/2008/layout/CircleAccentTimeline"/>
    <dgm:cxn modelId="{3F0A121B-4496-42BC-AED7-C6E3EDEAE844}" type="presParOf" srcId="{FFC9EFE5-C722-42A6-8F03-58323DD3EF5A}" destId="{FD8E952B-72B1-41C5-B534-AA14849E69A5}" srcOrd="1" destOrd="0" presId="urn:microsoft.com/office/officeart/2008/layout/CircleAccentTimeline"/>
    <dgm:cxn modelId="{00E5BAF3-7EC0-4299-B8F5-B8837D576D60}" type="presParOf" srcId="{FFC9EFE5-C722-42A6-8F03-58323DD3EF5A}" destId="{2F27EA3E-C81C-4B9C-B609-F82C1C1E4CF0}" srcOrd="2" destOrd="0" presId="urn:microsoft.com/office/officeart/2008/layout/CircleAccentTimeline"/>
    <dgm:cxn modelId="{85F49DAE-E84E-4CCC-8F5A-B910B8246483}" type="presParOf" srcId="{2A341726-24E2-4CBE-83E0-3134D912E160}" destId="{F8E81D7F-8A37-47B1-8F1C-BE776B5EAE8C}" srcOrd="7" destOrd="0" presId="urn:microsoft.com/office/officeart/2008/layout/CircleAccentTimeline"/>
    <dgm:cxn modelId="{9C28F558-E586-4DB1-9693-AD5941CD80B7}" type="presParOf" srcId="{2A341726-24E2-4CBE-83E0-3134D912E160}" destId="{FD9E3944-BA15-4FE9-B673-868B4033FD37}" srcOrd="8" destOrd="0" presId="urn:microsoft.com/office/officeart/2008/layout/CircleAccentTimeline"/>
    <dgm:cxn modelId="{9333B508-A528-43C8-A57D-3551E4A9A3C0}" type="presParOf" srcId="{2A341726-24E2-4CBE-83E0-3134D912E160}" destId="{B2055864-44D1-491E-927A-6EF6ED1F3F89}" srcOrd="9" destOrd="0" presId="urn:microsoft.com/office/officeart/2008/layout/CircleAccentTimeline"/>
    <dgm:cxn modelId="{B160E701-065A-4D9D-9539-7C335C48C2E6}" type="presParOf" srcId="{2A341726-24E2-4CBE-83E0-3134D912E160}" destId="{190C272C-A8CB-4412-A4A3-BC9C7D939AE6}" srcOrd="10" destOrd="0" presId="urn:microsoft.com/office/officeart/2008/layout/CircleAccentTimeline"/>
    <dgm:cxn modelId="{DAA099C3-5275-4EA2-A0D3-12BE4A2C107C}" type="presParOf" srcId="{190C272C-A8CB-4412-A4A3-BC9C7D939AE6}" destId="{04137BC5-74E3-49AD-A263-62C417512710}" srcOrd="0" destOrd="0" presId="urn:microsoft.com/office/officeart/2008/layout/CircleAccentTimeline"/>
    <dgm:cxn modelId="{2262151A-C632-4297-9613-52AD3C93ADB5}" type="presParOf" srcId="{190C272C-A8CB-4412-A4A3-BC9C7D939AE6}" destId="{A90C6457-EC5A-478D-863D-28F7E2E43874}" srcOrd="1" destOrd="0" presId="urn:microsoft.com/office/officeart/2008/layout/CircleAccentTimeline"/>
    <dgm:cxn modelId="{5D663B6C-5DFD-468B-9077-88DC0A460CA0}" type="presParOf" srcId="{190C272C-A8CB-4412-A4A3-BC9C7D939AE6}" destId="{A8F02795-C6BC-43AB-8943-402824271DF3}" srcOrd="2" destOrd="0" presId="urn:microsoft.com/office/officeart/2008/layout/CircleAccentTimeline"/>
    <dgm:cxn modelId="{AAC739E6-741F-4A13-A184-4EDADE564813}" type="presParOf" srcId="{2A341726-24E2-4CBE-83E0-3134D912E160}" destId="{D0A670DA-29AD-4017-9B34-60D844C5B78D}" srcOrd="11" destOrd="0" presId="urn:microsoft.com/office/officeart/2008/layout/CircleAccentTimeline"/>
    <dgm:cxn modelId="{BFA88540-2579-421D-A102-E286B8F91C1C}" type="presParOf" srcId="{2A341726-24E2-4CBE-83E0-3134D912E160}" destId="{8459B5AD-A1B9-4D97-9559-B30768D97551}" srcOrd="12" destOrd="0" presId="urn:microsoft.com/office/officeart/2008/layout/CircleAccentTimeline"/>
    <dgm:cxn modelId="{BC4BDBCB-4381-4678-A628-0F61AE7334EF}" type="presParOf" srcId="{2A341726-24E2-4CBE-83E0-3134D912E160}" destId="{6D8B7374-72DA-4A7B-BEDA-76C2EC8AF3DF}" srcOrd="13" destOrd="0" presId="urn:microsoft.com/office/officeart/2008/layout/CircleAccentTimeline"/>
    <dgm:cxn modelId="{7CF6EB01-8A07-4EF3-BCB4-A61575878178}" type="presParOf" srcId="{2A341726-24E2-4CBE-83E0-3134D912E160}" destId="{2836BD35-E139-40EA-9512-09FCF0AC3129}" srcOrd="14" destOrd="0" presId="urn:microsoft.com/office/officeart/2008/layout/CircleAccentTimeline"/>
    <dgm:cxn modelId="{4CC23FB6-9FC7-4957-9FB7-AE61D621BBEF}" type="presParOf" srcId="{2836BD35-E139-40EA-9512-09FCF0AC3129}" destId="{A4D8AA5D-DDD0-4A75-ABF5-ABF59CCE5C90}" srcOrd="0" destOrd="0" presId="urn:microsoft.com/office/officeart/2008/layout/CircleAccentTimeline"/>
    <dgm:cxn modelId="{AD0AF45A-22AE-4BBA-9B50-2BA3321108D0}" type="presParOf" srcId="{2836BD35-E139-40EA-9512-09FCF0AC3129}" destId="{B1ECE0B9-A799-4D24-B277-A7F4E557CCC5}" srcOrd="1" destOrd="0" presId="urn:microsoft.com/office/officeart/2008/layout/CircleAccentTimeline"/>
    <dgm:cxn modelId="{6F241C45-7DA9-4C97-B331-D877EF2E8E26}" type="presParOf" srcId="{2836BD35-E139-40EA-9512-09FCF0AC3129}" destId="{7AF4679C-08C1-465B-BA75-F909C0498416}" srcOrd="2" destOrd="0" presId="urn:microsoft.com/office/officeart/2008/layout/CircleAccentTimeline"/>
    <dgm:cxn modelId="{32DF6659-EEC0-45D2-81EE-6B7193897E23}" type="presParOf" srcId="{2A341726-24E2-4CBE-83E0-3134D912E160}" destId="{89BEF0E0-20D7-4400-B616-EFAE1A111E35}" srcOrd="15" destOrd="0" presId="urn:microsoft.com/office/officeart/2008/layout/CircleAccentTimeline"/>
    <dgm:cxn modelId="{E3B5E244-6453-4121-A495-E8A57251DE2C}" type="presParOf" srcId="{2A341726-24E2-4CBE-83E0-3134D912E160}" destId="{2E896E60-825D-4CA9-AAF8-8D508B6FC2AB}" srcOrd="16" destOrd="0" presId="urn:microsoft.com/office/officeart/2008/layout/CircleAccentTimeline"/>
    <dgm:cxn modelId="{A8000A15-D0DE-4422-A490-598A1AD620D6}" type="presParOf" srcId="{2A341726-24E2-4CBE-83E0-3134D912E160}" destId="{0C490DB5-68CB-4274-8867-F057D6C0976D}" srcOrd="17" destOrd="0" presId="urn:microsoft.com/office/officeart/2008/layout/CircleAccentTimeline"/>
    <dgm:cxn modelId="{2BB589D0-C0C8-4A7E-B24E-377049CC38B1}" type="presParOf" srcId="{2A341726-24E2-4CBE-83E0-3134D912E160}" destId="{16667B3E-6C62-4594-A5D1-FCD686C583C9}" srcOrd="18" destOrd="0" presId="urn:microsoft.com/office/officeart/2008/layout/CircleAccentTimeline"/>
    <dgm:cxn modelId="{8D59BA35-1359-4731-A494-AD4AE16BB0E9}" type="presParOf" srcId="{16667B3E-6C62-4594-A5D1-FCD686C583C9}" destId="{201B5EA3-F706-4F0C-B683-47CAB991EFF3}" srcOrd="0" destOrd="0" presId="urn:microsoft.com/office/officeart/2008/layout/CircleAccentTimeline"/>
    <dgm:cxn modelId="{288AB255-4DD4-4DED-A5F2-7058C94B6ED5}" type="presParOf" srcId="{16667B3E-6C62-4594-A5D1-FCD686C583C9}" destId="{19035E72-CFC7-4177-8389-371BB466C85B}" srcOrd="1" destOrd="0" presId="urn:microsoft.com/office/officeart/2008/layout/CircleAccentTimeline"/>
    <dgm:cxn modelId="{04D2A2CC-9691-4F7E-95A4-8169D83D58FE}" type="presParOf" srcId="{16667B3E-6C62-4594-A5D1-FCD686C583C9}" destId="{E661322C-EBD0-4C1C-8B53-AA6EA42C52BF}" srcOrd="2" destOrd="0" presId="urn:microsoft.com/office/officeart/2008/layout/CircleAccentTimeline"/>
    <dgm:cxn modelId="{687C14BE-2367-48F8-B1E1-6F46C448BC89}" type="presParOf" srcId="{2A341726-24E2-4CBE-83E0-3134D912E160}" destId="{BA15EAA3-CE37-4095-8A47-F0CB89931F92}" srcOrd="19" destOrd="0" presId="urn:microsoft.com/office/officeart/2008/layout/CircleAccentTimeline"/>
    <dgm:cxn modelId="{59C49570-8569-40E6-B501-32CAE364B799}" type="presParOf" srcId="{2A341726-24E2-4CBE-83E0-3134D912E160}" destId="{4D992F2D-88BC-4E1A-936E-74DEC1C060A6}" srcOrd="20" destOrd="0" presId="urn:microsoft.com/office/officeart/2008/layout/CircleAccentTimeline"/>
    <dgm:cxn modelId="{952280D0-5658-4D02-9B37-10A9CB4F7BC0}" type="presParOf" srcId="{2A341726-24E2-4CBE-83E0-3134D912E160}" destId="{1947B5D6-DD6C-491D-B27D-86C6BE4AE712}" srcOrd="21" destOrd="0" presId="urn:microsoft.com/office/officeart/2008/layout/CircleAccentTimeline"/>
    <dgm:cxn modelId="{A1EE3E53-DC5D-421E-95CB-52D0250770B7}" type="presParOf" srcId="{1947B5D6-DD6C-491D-B27D-86C6BE4AE712}" destId="{33838291-4D18-41A7-92E2-F7CC3FBA1A4C}" srcOrd="0" destOrd="0" presId="urn:microsoft.com/office/officeart/2008/layout/CircleAccentTimeline"/>
    <dgm:cxn modelId="{0BE0DCD9-AC85-4CC0-BD12-3F3023BEF319}" type="presParOf" srcId="{1947B5D6-DD6C-491D-B27D-86C6BE4AE712}" destId="{5D8D47F6-B7DC-43BB-A959-10C16297DCF9}" srcOrd="1" destOrd="0" presId="urn:microsoft.com/office/officeart/2008/layout/CircleAccentTimeline"/>
    <dgm:cxn modelId="{C79A30C5-A5D5-45B5-A53D-E61C2048AEFF}" type="presParOf" srcId="{1947B5D6-DD6C-491D-B27D-86C6BE4AE712}" destId="{28AAEDAA-25B8-4C0A-BC87-015F8A0F7DBD}" srcOrd="2" destOrd="0" presId="urn:microsoft.com/office/officeart/2008/layout/CircleAccentTimeline"/>
    <dgm:cxn modelId="{4D27E599-D93B-41BB-BD5D-551CC4DF8528}" type="presParOf" srcId="{2A341726-24E2-4CBE-83E0-3134D912E160}" destId="{990851B9-A9B7-4A6D-BA27-5BF63A8EFE00}" srcOrd="22" destOrd="0" presId="urn:microsoft.com/office/officeart/2008/layout/CircleAccentTimeline"/>
    <dgm:cxn modelId="{42595DB8-B8F2-4F3C-8130-DEC6906CF39C}" type="presParOf" srcId="{2A341726-24E2-4CBE-83E0-3134D912E160}" destId="{99D03837-FEE1-4833-B43C-7E7399A78413}" srcOrd="23" destOrd="0" presId="urn:microsoft.com/office/officeart/2008/layout/CircleAccentTimeline"/>
    <dgm:cxn modelId="{1F2ECE8E-CD8B-4032-9624-7BD18FA99A1E}" type="presParOf" srcId="{2A341726-24E2-4CBE-83E0-3134D912E160}" destId="{8C0D74EF-2F7A-4573-9E77-C1B21A17EF95}" srcOrd="24" destOrd="0" presId="urn:microsoft.com/office/officeart/2008/layout/CircleAccentTimeline"/>
    <dgm:cxn modelId="{9CA216B4-9272-47F7-B24B-CD130958B945}" type="presParOf" srcId="{8C0D74EF-2F7A-4573-9E77-C1B21A17EF95}" destId="{7E7BCE9D-12DC-4212-ADC3-8F9C5201DF49}" srcOrd="0" destOrd="0" presId="urn:microsoft.com/office/officeart/2008/layout/CircleAccentTimeline"/>
    <dgm:cxn modelId="{12DBEC1B-C134-4724-86E0-BB6F826F1C6E}" type="presParOf" srcId="{8C0D74EF-2F7A-4573-9E77-C1B21A17EF95}" destId="{41B73A76-28A7-4865-A728-C39024716635}" srcOrd="1" destOrd="0" presId="urn:microsoft.com/office/officeart/2008/layout/CircleAccentTimeline"/>
    <dgm:cxn modelId="{34FA8EFF-7832-4647-85FC-8CC3BC2E52E6}" type="presParOf" srcId="{8C0D74EF-2F7A-4573-9E77-C1B21A17EF95}" destId="{87AFA975-61BB-413B-BA23-20D74CF189F3}" srcOrd="2" destOrd="0" presId="urn:microsoft.com/office/officeart/2008/layout/CircleAccentTimeline"/>
    <dgm:cxn modelId="{7AF6E751-0B59-4F62-BA4B-6AEABCB17783}" type="presParOf" srcId="{2A341726-24E2-4CBE-83E0-3134D912E160}" destId="{03A5B433-90A9-4AE1-8DCB-A64499836259}" srcOrd="25" destOrd="0" presId="urn:microsoft.com/office/officeart/2008/layout/CircleAccentTimeline"/>
    <dgm:cxn modelId="{86D97EC3-6B92-4C5F-A276-F5D7F296329E}" type="presParOf" srcId="{2A341726-24E2-4CBE-83E0-3134D912E160}" destId="{9D0A4FEA-7D31-4008-8B45-ECFE2A570FAA}" srcOrd="26" destOrd="0" presId="urn:microsoft.com/office/officeart/2008/layout/CircleAccent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A7EA30F-F4A4-4144-A129-AC9477A87ADB}" type="doc">
      <dgm:prSet loTypeId="urn:microsoft.com/office/officeart/2008/layout/CircleAccentTimeline" loCatId="process" qsTypeId="urn:microsoft.com/office/officeart/2005/8/quickstyle/simple2#2" qsCatId="simple" csTypeId="urn:microsoft.com/office/officeart/2005/8/colors/accent2_1#2" csCatId="accent2" phldr="1"/>
      <dgm:spPr/>
      <dgm:t>
        <a:bodyPr/>
        <a:lstStyle/>
        <a:p>
          <a:endParaRPr lang="en-US"/>
        </a:p>
      </dgm:t>
    </dgm:pt>
    <dgm:pt modelId="{0C448A1A-BFE0-47A6-9139-835C70541DD3}">
      <dgm:prSet phldrT="Add an event" phldr="0"/>
      <dgm:spPr/>
      <dgm:t>
        <a:bodyPr/>
        <a:lstStyle/>
        <a:p>
          <a:r>
            <a:rPr lang="en-US"/>
            <a:t>Application Submitted</a:t>
          </a:r>
        </a:p>
      </dgm:t>
    </dgm:pt>
    <dgm:pt modelId="{FDC6597A-DC9B-4F27-B9C9-B39BA31F8C25}" type="parTrans" cxnId="{8446D129-A273-4628-8287-1FBC931C6A44}">
      <dgm:prSet/>
      <dgm:spPr/>
      <dgm:t>
        <a:bodyPr/>
        <a:lstStyle/>
        <a:p>
          <a:endParaRPr lang="en-US"/>
        </a:p>
      </dgm:t>
    </dgm:pt>
    <dgm:pt modelId="{F62FCA8C-69BE-4504-80F8-2B006B5290A0}" type="sibTrans" cxnId="{8446D129-A273-4628-8287-1FBC931C6A44}">
      <dgm:prSet/>
      <dgm:spPr/>
      <dgm:t>
        <a:bodyPr/>
        <a:lstStyle/>
        <a:p>
          <a:endParaRPr lang="en-US"/>
        </a:p>
      </dgm:t>
    </dgm:pt>
    <dgm:pt modelId="{57E12B83-F7B0-4C52-BF48-174DF2D8CFA9}">
      <dgm:prSet phldrT="Add an event" phldr="0"/>
      <dgm:spPr/>
      <dgm:t>
        <a:bodyPr/>
        <a:lstStyle/>
        <a:p>
          <a:r>
            <a:rPr lang="en-US"/>
            <a:t>Application Accepted</a:t>
          </a:r>
        </a:p>
      </dgm:t>
    </dgm:pt>
    <dgm:pt modelId="{2EF9775E-CD3D-4272-8596-9518F7C0A0A9}" type="parTrans" cxnId="{6DBCD1DB-8672-44C3-A116-6CE98DDAE287}">
      <dgm:prSet/>
      <dgm:spPr/>
      <dgm:t>
        <a:bodyPr/>
        <a:lstStyle/>
        <a:p>
          <a:endParaRPr lang="en-US"/>
        </a:p>
      </dgm:t>
    </dgm:pt>
    <dgm:pt modelId="{E699CA88-E934-4673-A7EE-6DC8A0AE570B}" type="sibTrans" cxnId="{6DBCD1DB-8672-44C3-A116-6CE98DDAE287}">
      <dgm:prSet/>
      <dgm:spPr/>
      <dgm:t>
        <a:bodyPr/>
        <a:lstStyle/>
        <a:p>
          <a:endParaRPr lang="en-US"/>
        </a:p>
      </dgm:t>
    </dgm:pt>
    <dgm:pt modelId="{669E8245-B498-4A98-AEDE-856707055201}">
      <dgm:prSet phldrT="Add an event" phldr="0"/>
      <dgm:spPr/>
      <dgm:t>
        <a:bodyPr/>
        <a:lstStyle/>
        <a:p>
          <a:r>
            <a:rPr lang="en-US"/>
            <a:t>Complete 1 OR </a:t>
          </a:r>
        </a:p>
        <a:p>
          <a:r>
            <a:rPr lang="en-US"/>
            <a:t>   3 Practices</a:t>
          </a:r>
        </a:p>
      </dgm:t>
    </dgm:pt>
    <dgm:pt modelId="{F2B08FA1-285C-40FE-AFF3-89199ADE04C0}" type="parTrans" cxnId="{E89E0357-18E8-467F-8F02-35CEB2314DE2}">
      <dgm:prSet/>
      <dgm:spPr/>
      <dgm:t>
        <a:bodyPr/>
        <a:lstStyle/>
        <a:p>
          <a:endParaRPr lang="en-US"/>
        </a:p>
      </dgm:t>
    </dgm:pt>
    <dgm:pt modelId="{38DBDE51-90FC-42F1-859A-0567DCF9A9F2}" type="sibTrans" cxnId="{E89E0357-18E8-467F-8F02-35CEB2314DE2}">
      <dgm:prSet/>
      <dgm:spPr/>
      <dgm:t>
        <a:bodyPr/>
        <a:lstStyle/>
        <a:p>
          <a:endParaRPr lang="en-US"/>
        </a:p>
      </dgm:t>
    </dgm:pt>
    <dgm:pt modelId="{9E269BFC-D012-4F0F-A5D0-C0B1DEED1FF8}">
      <dgm:prSet phldrT="Add an event" phldr="0"/>
      <dgm:spPr/>
      <dgm:t>
        <a:bodyPr/>
        <a:lstStyle/>
        <a:p>
          <a:r>
            <a:rPr lang="en-US"/>
            <a:t>Complete  1 OR      3 Practice Worksheets</a:t>
          </a:r>
        </a:p>
      </dgm:t>
    </dgm:pt>
    <dgm:pt modelId="{043BABFC-655B-43E5-8A65-5B1E670A70F8}" type="parTrans" cxnId="{C420E239-D5C1-4961-A204-4047A8567F1E}">
      <dgm:prSet/>
      <dgm:spPr/>
      <dgm:t>
        <a:bodyPr/>
        <a:lstStyle/>
        <a:p>
          <a:endParaRPr lang="en-US"/>
        </a:p>
      </dgm:t>
    </dgm:pt>
    <dgm:pt modelId="{5D3984EB-6086-41F3-B7BE-0B31D93DC755}" type="sibTrans" cxnId="{C420E239-D5C1-4961-A204-4047A8567F1E}">
      <dgm:prSet/>
      <dgm:spPr/>
      <dgm:t>
        <a:bodyPr/>
        <a:lstStyle/>
        <a:p>
          <a:endParaRPr lang="en-US"/>
        </a:p>
      </dgm:t>
    </dgm:pt>
    <dgm:pt modelId="{3D7A976C-7E91-4792-AFAE-A9A1F64DFEBB}">
      <dgm:prSet phldrT="Add an event" phldr="0"/>
      <dgm:spPr/>
      <dgm:t>
        <a:bodyPr/>
        <a:lstStyle/>
        <a:p>
          <a:r>
            <a:rPr lang="en-US"/>
            <a:t>Complete Exit Surveys</a:t>
          </a:r>
        </a:p>
      </dgm:t>
    </dgm:pt>
    <dgm:pt modelId="{53AA0E52-BCE5-402A-83DF-6A61AA99430F}" type="parTrans" cxnId="{4C530380-77ED-4C48-BADA-78061266495E}">
      <dgm:prSet/>
      <dgm:spPr/>
      <dgm:t>
        <a:bodyPr/>
        <a:lstStyle/>
        <a:p>
          <a:endParaRPr lang="en-US"/>
        </a:p>
      </dgm:t>
    </dgm:pt>
    <dgm:pt modelId="{CF5E6C43-379D-41F3-9E7D-7B26EDBF61D1}" type="sibTrans" cxnId="{4C530380-77ED-4C48-BADA-78061266495E}">
      <dgm:prSet/>
      <dgm:spPr/>
      <dgm:t>
        <a:bodyPr/>
        <a:lstStyle/>
        <a:p>
          <a:endParaRPr lang="en-US"/>
        </a:p>
      </dgm:t>
    </dgm:pt>
    <dgm:pt modelId="{A3BF115C-6059-41D9-ADD6-5726DFEFF13D}">
      <dgm:prSet phldrT="Add an event" phldr="0"/>
      <dgm:spPr/>
      <dgm:t>
        <a:bodyPr/>
        <a:lstStyle/>
        <a:p>
          <a:r>
            <a:rPr lang="en-US"/>
            <a:t>Pasture and Hay Planting</a:t>
          </a:r>
        </a:p>
      </dgm:t>
    </dgm:pt>
    <dgm:pt modelId="{EBA7B9A5-60D5-414A-81E9-A532FC2E44D2}" type="parTrans" cxnId="{38C082BE-BCE1-45B7-BEE9-AA3D74031971}">
      <dgm:prSet/>
      <dgm:spPr/>
      <dgm:t>
        <a:bodyPr/>
        <a:lstStyle/>
        <a:p>
          <a:endParaRPr lang="en-US"/>
        </a:p>
      </dgm:t>
    </dgm:pt>
    <dgm:pt modelId="{7CD7B120-818D-4011-8493-1BF74CDFB353}" type="sibTrans" cxnId="{38C082BE-BCE1-45B7-BEE9-AA3D74031971}">
      <dgm:prSet/>
      <dgm:spPr/>
      <dgm:t>
        <a:bodyPr/>
        <a:lstStyle/>
        <a:p>
          <a:endParaRPr lang="en-US"/>
        </a:p>
      </dgm:t>
    </dgm:pt>
    <dgm:pt modelId="{35B7419F-B135-483C-9C44-2713C2FA20E0}">
      <dgm:prSet phldrT="Add an event" phldr="0"/>
      <dgm:spPr/>
      <dgm:t>
        <a:bodyPr/>
        <a:lstStyle/>
        <a:p>
          <a:r>
            <a:rPr lang="en-US"/>
            <a:t>Nutrient Management</a:t>
          </a:r>
        </a:p>
      </dgm:t>
    </dgm:pt>
    <dgm:pt modelId="{8FB150F7-43A7-4CC1-A0EA-CE7A6839BEEE}" type="parTrans" cxnId="{036513CD-0ABB-4AFD-948D-3BF0EB83EF6A}">
      <dgm:prSet/>
      <dgm:spPr/>
      <dgm:t>
        <a:bodyPr/>
        <a:lstStyle/>
        <a:p>
          <a:endParaRPr lang="en-US"/>
        </a:p>
      </dgm:t>
    </dgm:pt>
    <dgm:pt modelId="{AC84CD1E-0AC4-4980-836A-62F7509C4C63}" type="sibTrans" cxnId="{036513CD-0ABB-4AFD-948D-3BF0EB83EF6A}">
      <dgm:prSet/>
      <dgm:spPr/>
      <dgm:t>
        <a:bodyPr/>
        <a:lstStyle/>
        <a:p>
          <a:endParaRPr lang="en-US"/>
        </a:p>
      </dgm:t>
    </dgm:pt>
    <dgm:pt modelId="{E472AE35-37EC-4150-B01F-4CA22E455E63}">
      <dgm:prSet phldrT="Add an event" phldr="0"/>
      <dgm:spPr/>
      <dgm:t>
        <a:bodyPr/>
        <a:lstStyle/>
        <a:p>
          <a:r>
            <a:rPr lang="en-US"/>
            <a:t>Grazing Management</a:t>
          </a:r>
        </a:p>
      </dgm:t>
    </dgm:pt>
    <dgm:pt modelId="{D49BAD05-CCF5-4775-A42C-D9485F10AE7E}" type="parTrans" cxnId="{1FB5C3A9-36BF-47F9-B1DB-05C5D62D4600}">
      <dgm:prSet/>
      <dgm:spPr/>
      <dgm:t>
        <a:bodyPr/>
        <a:lstStyle/>
        <a:p>
          <a:endParaRPr lang="en-US"/>
        </a:p>
      </dgm:t>
    </dgm:pt>
    <dgm:pt modelId="{CDAADEE0-B1E7-4D0A-AD52-B933A218FD4A}" type="sibTrans" cxnId="{1FB5C3A9-36BF-47F9-B1DB-05C5D62D4600}">
      <dgm:prSet/>
      <dgm:spPr/>
      <dgm:t>
        <a:bodyPr/>
        <a:lstStyle/>
        <a:p>
          <a:endParaRPr lang="en-US"/>
        </a:p>
      </dgm:t>
    </dgm:pt>
    <dgm:pt modelId="{2A341726-24E2-4CBE-83E0-3134D912E160}" type="pres">
      <dgm:prSet presAssocID="{DA7EA30F-F4A4-4144-A129-AC9477A87ADB}" presName="Name0" presStyleCnt="0">
        <dgm:presLayoutVars>
          <dgm:dir/>
        </dgm:presLayoutVars>
      </dgm:prSet>
      <dgm:spPr/>
    </dgm:pt>
    <dgm:pt modelId="{2CB8639C-B66E-4005-8F52-0E526F7DA20C}" type="pres">
      <dgm:prSet presAssocID="{0C448A1A-BFE0-47A6-9139-835C70541DD3}" presName="parComposite" presStyleCnt="0"/>
      <dgm:spPr/>
    </dgm:pt>
    <dgm:pt modelId="{85D3C75E-78C2-4799-98D9-E3E83DA71825}" type="pres">
      <dgm:prSet presAssocID="{0C448A1A-BFE0-47A6-9139-835C70541DD3}" presName="parBigCircle" presStyleLbl="node0" presStyleIdx="0" presStyleCnt="5"/>
      <dgm:spPr/>
    </dgm:pt>
    <dgm:pt modelId="{E0368E29-2A2B-46B7-911C-6C8C39E57665}" type="pres">
      <dgm:prSet presAssocID="{0C448A1A-BFE0-47A6-9139-835C70541DD3}" presName="parTx" presStyleLbl="revTx" presStyleIdx="0" presStyleCnt="11"/>
      <dgm:spPr/>
    </dgm:pt>
    <dgm:pt modelId="{F4CD92B3-5E5E-4066-8D39-2EEB2F54F043}" type="pres">
      <dgm:prSet presAssocID="{0C448A1A-BFE0-47A6-9139-835C70541DD3}" presName="bSpace" presStyleCnt="0"/>
      <dgm:spPr/>
    </dgm:pt>
    <dgm:pt modelId="{199706C1-B2BD-49D9-9BEC-41A28B74F808}" type="pres">
      <dgm:prSet presAssocID="{0C448A1A-BFE0-47A6-9139-835C70541DD3}" presName="parBackupNorm" presStyleCnt="0"/>
      <dgm:spPr/>
    </dgm:pt>
    <dgm:pt modelId="{4BD9EE4E-9156-4BF1-972D-9D94D1A51AFF}" type="pres">
      <dgm:prSet presAssocID="{F62FCA8C-69BE-4504-80F8-2B006B5290A0}" presName="parSpace" presStyleCnt="0"/>
      <dgm:spPr/>
    </dgm:pt>
    <dgm:pt modelId="{B4BDEE49-33BE-4A12-963D-504C80951DB6}" type="pres">
      <dgm:prSet presAssocID="{57E12B83-F7B0-4C52-BF48-174DF2D8CFA9}" presName="parComposite" presStyleCnt="0"/>
      <dgm:spPr/>
    </dgm:pt>
    <dgm:pt modelId="{E2A53F99-7DF5-4936-9F79-2DB777840684}" type="pres">
      <dgm:prSet presAssocID="{57E12B83-F7B0-4C52-BF48-174DF2D8CFA9}" presName="parBigCircle" presStyleLbl="node0" presStyleIdx="1" presStyleCnt="5"/>
      <dgm:spPr/>
    </dgm:pt>
    <dgm:pt modelId="{E4780568-AE22-4C20-BB78-78050317167B}" type="pres">
      <dgm:prSet presAssocID="{57E12B83-F7B0-4C52-BF48-174DF2D8CFA9}" presName="parTx" presStyleLbl="revTx" presStyleIdx="1" presStyleCnt="11"/>
      <dgm:spPr/>
    </dgm:pt>
    <dgm:pt modelId="{A0AC0595-4D2C-44B8-9AF3-56FF7BC41DA3}" type="pres">
      <dgm:prSet presAssocID="{57E12B83-F7B0-4C52-BF48-174DF2D8CFA9}" presName="bSpace" presStyleCnt="0"/>
      <dgm:spPr/>
    </dgm:pt>
    <dgm:pt modelId="{8DDB1DDD-6329-4828-99ED-0BD2218D9924}" type="pres">
      <dgm:prSet presAssocID="{57E12B83-F7B0-4C52-BF48-174DF2D8CFA9}" presName="parBackupNorm" presStyleCnt="0"/>
      <dgm:spPr/>
    </dgm:pt>
    <dgm:pt modelId="{A4D17D85-255C-4C1C-A8C8-7122E571DE76}" type="pres">
      <dgm:prSet presAssocID="{E699CA88-E934-4673-A7EE-6DC8A0AE570B}" presName="parSpace" presStyleCnt="0"/>
      <dgm:spPr/>
    </dgm:pt>
    <dgm:pt modelId="{FFC9EFE5-C722-42A6-8F03-58323DD3EF5A}" type="pres">
      <dgm:prSet presAssocID="{669E8245-B498-4A98-AEDE-856707055201}" presName="parComposite" presStyleCnt="0"/>
      <dgm:spPr/>
    </dgm:pt>
    <dgm:pt modelId="{4E9DA34B-DFBC-4734-B78D-27939EAF4F9F}" type="pres">
      <dgm:prSet presAssocID="{669E8245-B498-4A98-AEDE-856707055201}" presName="parBigCircle" presStyleLbl="node0" presStyleIdx="2" presStyleCnt="5"/>
      <dgm:spPr/>
    </dgm:pt>
    <dgm:pt modelId="{FD8E952B-72B1-41C5-B534-AA14849E69A5}" type="pres">
      <dgm:prSet presAssocID="{669E8245-B498-4A98-AEDE-856707055201}" presName="parTx" presStyleLbl="revTx" presStyleIdx="2" presStyleCnt="11"/>
      <dgm:spPr/>
    </dgm:pt>
    <dgm:pt modelId="{2F27EA3E-C81C-4B9C-B609-F82C1C1E4CF0}" type="pres">
      <dgm:prSet presAssocID="{669E8245-B498-4A98-AEDE-856707055201}" presName="bSpace" presStyleCnt="0"/>
      <dgm:spPr/>
    </dgm:pt>
    <dgm:pt modelId="{F8E81D7F-8A37-47B1-8F1C-BE776B5EAE8C}" type="pres">
      <dgm:prSet presAssocID="{669E8245-B498-4A98-AEDE-856707055201}" presName="parBackupNorm" presStyleCnt="0"/>
      <dgm:spPr/>
    </dgm:pt>
    <dgm:pt modelId="{FD9E3944-BA15-4FE9-B673-868B4033FD37}" type="pres">
      <dgm:prSet presAssocID="{38DBDE51-90FC-42F1-859A-0567DCF9A9F2}" presName="parSpace" presStyleCnt="0"/>
      <dgm:spPr/>
    </dgm:pt>
    <dgm:pt modelId="{B2055864-44D1-491E-927A-6EF6ED1F3F89}" type="pres">
      <dgm:prSet presAssocID="{A3BF115C-6059-41D9-ADD6-5726DFEFF13D}" presName="desBackupLeftNorm" presStyleCnt="0"/>
      <dgm:spPr/>
    </dgm:pt>
    <dgm:pt modelId="{190C272C-A8CB-4412-A4A3-BC9C7D939AE6}" type="pres">
      <dgm:prSet presAssocID="{A3BF115C-6059-41D9-ADD6-5726DFEFF13D}" presName="desComposite" presStyleCnt="0"/>
      <dgm:spPr/>
    </dgm:pt>
    <dgm:pt modelId="{04137BC5-74E3-49AD-A263-62C417512710}" type="pres">
      <dgm:prSet presAssocID="{A3BF115C-6059-41D9-ADD6-5726DFEFF13D}" presName="desCircle" presStyleLbl="node1" presStyleIdx="0" presStyleCnt="3"/>
      <dgm:spPr/>
    </dgm:pt>
    <dgm:pt modelId="{A90C6457-EC5A-478D-863D-28F7E2E43874}" type="pres">
      <dgm:prSet presAssocID="{A3BF115C-6059-41D9-ADD6-5726DFEFF13D}" presName="chTx" presStyleLbl="revTx" presStyleIdx="3" presStyleCnt="11"/>
      <dgm:spPr/>
    </dgm:pt>
    <dgm:pt modelId="{A8F02795-C6BC-43AB-8943-402824271DF3}" type="pres">
      <dgm:prSet presAssocID="{A3BF115C-6059-41D9-ADD6-5726DFEFF13D}" presName="desTx" presStyleLbl="revTx" presStyleIdx="4" presStyleCnt="11">
        <dgm:presLayoutVars>
          <dgm:bulletEnabled val="1"/>
        </dgm:presLayoutVars>
      </dgm:prSet>
      <dgm:spPr/>
    </dgm:pt>
    <dgm:pt modelId="{D0A670DA-29AD-4017-9B34-60D844C5B78D}" type="pres">
      <dgm:prSet presAssocID="{A3BF115C-6059-41D9-ADD6-5726DFEFF13D}" presName="desBackupRightNorm" presStyleCnt="0"/>
      <dgm:spPr/>
    </dgm:pt>
    <dgm:pt modelId="{8459B5AD-A1B9-4D97-9559-B30768D97551}" type="pres">
      <dgm:prSet presAssocID="{7CD7B120-818D-4011-8493-1BF74CDFB353}" presName="desSpace" presStyleCnt="0"/>
      <dgm:spPr/>
    </dgm:pt>
    <dgm:pt modelId="{6D8B7374-72DA-4A7B-BEDA-76C2EC8AF3DF}" type="pres">
      <dgm:prSet presAssocID="{35B7419F-B135-483C-9C44-2713C2FA20E0}" presName="desBackupLeftNorm" presStyleCnt="0"/>
      <dgm:spPr/>
    </dgm:pt>
    <dgm:pt modelId="{2836BD35-E139-40EA-9512-09FCF0AC3129}" type="pres">
      <dgm:prSet presAssocID="{35B7419F-B135-483C-9C44-2713C2FA20E0}" presName="desComposite" presStyleCnt="0"/>
      <dgm:spPr/>
    </dgm:pt>
    <dgm:pt modelId="{A4D8AA5D-DDD0-4A75-ABF5-ABF59CCE5C90}" type="pres">
      <dgm:prSet presAssocID="{35B7419F-B135-483C-9C44-2713C2FA20E0}" presName="desCircle" presStyleLbl="node1" presStyleIdx="1" presStyleCnt="3"/>
      <dgm:spPr/>
    </dgm:pt>
    <dgm:pt modelId="{B1ECE0B9-A799-4D24-B277-A7F4E557CCC5}" type="pres">
      <dgm:prSet presAssocID="{35B7419F-B135-483C-9C44-2713C2FA20E0}" presName="chTx" presStyleLbl="revTx" presStyleIdx="5" presStyleCnt="11"/>
      <dgm:spPr/>
    </dgm:pt>
    <dgm:pt modelId="{7AF4679C-08C1-465B-BA75-F909C0498416}" type="pres">
      <dgm:prSet presAssocID="{35B7419F-B135-483C-9C44-2713C2FA20E0}" presName="desTx" presStyleLbl="revTx" presStyleIdx="6" presStyleCnt="11">
        <dgm:presLayoutVars>
          <dgm:bulletEnabled val="1"/>
        </dgm:presLayoutVars>
      </dgm:prSet>
      <dgm:spPr/>
    </dgm:pt>
    <dgm:pt modelId="{89BEF0E0-20D7-4400-B616-EFAE1A111E35}" type="pres">
      <dgm:prSet presAssocID="{35B7419F-B135-483C-9C44-2713C2FA20E0}" presName="desBackupRightNorm" presStyleCnt="0"/>
      <dgm:spPr/>
    </dgm:pt>
    <dgm:pt modelId="{2E896E60-825D-4CA9-AAF8-8D508B6FC2AB}" type="pres">
      <dgm:prSet presAssocID="{AC84CD1E-0AC4-4980-836A-62F7509C4C63}" presName="desSpace" presStyleCnt="0"/>
      <dgm:spPr/>
    </dgm:pt>
    <dgm:pt modelId="{0C490DB5-68CB-4274-8867-F057D6C0976D}" type="pres">
      <dgm:prSet presAssocID="{E472AE35-37EC-4150-B01F-4CA22E455E63}" presName="desBackupLeftNorm" presStyleCnt="0"/>
      <dgm:spPr/>
    </dgm:pt>
    <dgm:pt modelId="{16667B3E-6C62-4594-A5D1-FCD686C583C9}" type="pres">
      <dgm:prSet presAssocID="{E472AE35-37EC-4150-B01F-4CA22E455E63}" presName="desComposite" presStyleCnt="0"/>
      <dgm:spPr/>
    </dgm:pt>
    <dgm:pt modelId="{201B5EA3-F706-4F0C-B683-47CAB991EFF3}" type="pres">
      <dgm:prSet presAssocID="{E472AE35-37EC-4150-B01F-4CA22E455E63}" presName="desCircle" presStyleLbl="node1" presStyleIdx="2" presStyleCnt="3"/>
      <dgm:spPr/>
    </dgm:pt>
    <dgm:pt modelId="{19035E72-CFC7-4177-8389-371BB466C85B}" type="pres">
      <dgm:prSet presAssocID="{E472AE35-37EC-4150-B01F-4CA22E455E63}" presName="chTx" presStyleLbl="revTx" presStyleIdx="7" presStyleCnt="11"/>
      <dgm:spPr/>
    </dgm:pt>
    <dgm:pt modelId="{E661322C-EBD0-4C1C-8B53-AA6EA42C52BF}" type="pres">
      <dgm:prSet presAssocID="{E472AE35-37EC-4150-B01F-4CA22E455E63}" presName="desTx" presStyleLbl="revTx" presStyleIdx="8" presStyleCnt="11">
        <dgm:presLayoutVars>
          <dgm:bulletEnabled val="1"/>
        </dgm:presLayoutVars>
      </dgm:prSet>
      <dgm:spPr/>
    </dgm:pt>
    <dgm:pt modelId="{BA15EAA3-CE37-4095-8A47-F0CB89931F92}" type="pres">
      <dgm:prSet presAssocID="{E472AE35-37EC-4150-B01F-4CA22E455E63}" presName="desBackupRightNorm" presStyleCnt="0"/>
      <dgm:spPr/>
    </dgm:pt>
    <dgm:pt modelId="{4D992F2D-88BC-4E1A-936E-74DEC1C060A6}" type="pres">
      <dgm:prSet presAssocID="{CDAADEE0-B1E7-4D0A-AD52-B933A218FD4A}" presName="desSpace" presStyleCnt="0"/>
      <dgm:spPr/>
    </dgm:pt>
    <dgm:pt modelId="{1947B5D6-DD6C-491D-B27D-86C6BE4AE712}" type="pres">
      <dgm:prSet presAssocID="{9E269BFC-D012-4F0F-A5D0-C0B1DEED1FF8}" presName="parComposite" presStyleCnt="0"/>
      <dgm:spPr/>
    </dgm:pt>
    <dgm:pt modelId="{33838291-4D18-41A7-92E2-F7CC3FBA1A4C}" type="pres">
      <dgm:prSet presAssocID="{9E269BFC-D012-4F0F-A5D0-C0B1DEED1FF8}" presName="parBigCircle" presStyleLbl="node0" presStyleIdx="3" presStyleCnt="5" custLinFactNeighborY="23622"/>
      <dgm:spPr/>
    </dgm:pt>
    <dgm:pt modelId="{5D8D47F6-B7DC-43BB-A959-10C16297DCF9}" type="pres">
      <dgm:prSet presAssocID="{9E269BFC-D012-4F0F-A5D0-C0B1DEED1FF8}" presName="parTx" presStyleLbl="revTx" presStyleIdx="9" presStyleCnt="11" custLinFactNeighborX="-26600" custLinFactNeighborY="-26020"/>
      <dgm:spPr/>
    </dgm:pt>
    <dgm:pt modelId="{28AAEDAA-25B8-4C0A-BC87-015F8A0F7DBD}" type="pres">
      <dgm:prSet presAssocID="{9E269BFC-D012-4F0F-A5D0-C0B1DEED1FF8}" presName="bSpace" presStyleCnt="0"/>
      <dgm:spPr/>
    </dgm:pt>
    <dgm:pt modelId="{990851B9-A9B7-4A6D-BA27-5BF63A8EFE00}" type="pres">
      <dgm:prSet presAssocID="{9E269BFC-D012-4F0F-A5D0-C0B1DEED1FF8}" presName="parBackupNorm" presStyleCnt="0"/>
      <dgm:spPr/>
    </dgm:pt>
    <dgm:pt modelId="{99D03837-FEE1-4833-B43C-7E7399A78413}" type="pres">
      <dgm:prSet presAssocID="{5D3984EB-6086-41F3-B7BE-0B31D93DC755}" presName="parSpace" presStyleCnt="0"/>
      <dgm:spPr/>
    </dgm:pt>
    <dgm:pt modelId="{8C0D74EF-2F7A-4573-9E77-C1B21A17EF95}" type="pres">
      <dgm:prSet presAssocID="{3D7A976C-7E91-4792-AFAE-A9A1F64DFEBB}" presName="parComposite" presStyleCnt="0"/>
      <dgm:spPr/>
    </dgm:pt>
    <dgm:pt modelId="{7E7BCE9D-12DC-4212-ADC3-8F9C5201DF49}" type="pres">
      <dgm:prSet presAssocID="{3D7A976C-7E91-4792-AFAE-A9A1F64DFEBB}" presName="parBigCircle" presStyleLbl="node0" presStyleIdx="4" presStyleCnt="5"/>
      <dgm:spPr/>
    </dgm:pt>
    <dgm:pt modelId="{41B73A76-28A7-4865-A728-C39024716635}" type="pres">
      <dgm:prSet presAssocID="{3D7A976C-7E91-4792-AFAE-A9A1F64DFEBB}" presName="parTx" presStyleLbl="revTx" presStyleIdx="10" presStyleCnt="11"/>
      <dgm:spPr/>
    </dgm:pt>
    <dgm:pt modelId="{87AFA975-61BB-413B-BA23-20D74CF189F3}" type="pres">
      <dgm:prSet presAssocID="{3D7A976C-7E91-4792-AFAE-A9A1F64DFEBB}" presName="bSpace" presStyleCnt="0"/>
      <dgm:spPr/>
    </dgm:pt>
    <dgm:pt modelId="{03A5B433-90A9-4AE1-8DCB-A64499836259}" type="pres">
      <dgm:prSet presAssocID="{3D7A976C-7E91-4792-AFAE-A9A1F64DFEBB}" presName="parBackupNorm" presStyleCnt="0"/>
      <dgm:spPr/>
    </dgm:pt>
    <dgm:pt modelId="{9D0A4FEA-7D31-4008-8B45-ECFE2A570FAA}" type="pres">
      <dgm:prSet presAssocID="{CF5E6C43-379D-41F3-9E7D-7B26EDBF61D1}" presName="parSpace" presStyleCnt="0"/>
      <dgm:spPr/>
    </dgm:pt>
  </dgm:ptLst>
  <dgm:cxnLst>
    <dgm:cxn modelId="{55FF540C-056B-44FB-80E4-26605B17567B}" type="presOf" srcId="{669E8245-B498-4A98-AEDE-856707055201}" destId="{FD8E952B-72B1-41C5-B534-AA14849E69A5}" srcOrd="0" destOrd="0" presId="urn:microsoft.com/office/officeart/2008/layout/CircleAccentTimeline"/>
    <dgm:cxn modelId="{0EB01825-1F7F-4A8A-B387-7673BF9238B4}" type="presOf" srcId="{0C448A1A-BFE0-47A6-9139-835C70541DD3}" destId="{E0368E29-2A2B-46B7-911C-6C8C39E57665}" srcOrd="0" destOrd="0" presId="urn:microsoft.com/office/officeart/2008/layout/CircleAccentTimeline"/>
    <dgm:cxn modelId="{8446D129-A273-4628-8287-1FBC931C6A44}" srcId="{DA7EA30F-F4A4-4144-A129-AC9477A87ADB}" destId="{0C448A1A-BFE0-47A6-9139-835C70541DD3}" srcOrd="0" destOrd="0" parTransId="{FDC6597A-DC9B-4F27-B9C9-B39BA31F8C25}" sibTransId="{F62FCA8C-69BE-4504-80F8-2B006B5290A0}"/>
    <dgm:cxn modelId="{C420E239-D5C1-4961-A204-4047A8567F1E}" srcId="{DA7EA30F-F4A4-4144-A129-AC9477A87ADB}" destId="{9E269BFC-D012-4F0F-A5D0-C0B1DEED1FF8}" srcOrd="3" destOrd="0" parTransId="{043BABFC-655B-43E5-8A65-5B1E670A70F8}" sibTransId="{5D3984EB-6086-41F3-B7BE-0B31D93DC755}"/>
    <dgm:cxn modelId="{AD4EF460-ECAC-4A82-A24C-2F4389D42CF6}" type="presOf" srcId="{E472AE35-37EC-4150-B01F-4CA22E455E63}" destId="{19035E72-CFC7-4177-8389-371BB466C85B}" srcOrd="0" destOrd="0" presId="urn:microsoft.com/office/officeart/2008/layout/CircleAccentTimeline"/>
    <dgm:cxn modelId="{9D3AA365-14C7-4F39-8007-B0D04BCF9CA1}" type="presOf" srcId="{3D7A976C-7E91-4792-AFAE-A9A1F64DFEBB}" destId="{41B73A76-28A7-4865-A728-C39024716635}" srcOrd="0" destOrd="0" presId="urn:microsoft.com/office/officeart/2008/layout/CircleAccentTimeline"/>
    <dgm:cxn modelId="{E89E0357-18E8-467F-8F02-35CEB2314DE2}" srcId="{DA7EA30F-F4A4-4144-A129-AC9477A87ADB}" destId="{669E8245-B498-4A98-AEDE-856707055201}" srcOrd="2" destOrd="0" parTransId="{F2B08FA1-285C-40FE-AFF3-89199ADE04C0}" sibTransId="{38DBDE51-90FC-42F1-859A-0567DCF9A9F2}"/>
    <dgm:cxn modelId="{2E514077-880A-4B8A-B915-6EE2624B86C5}" type="presOf" srcId="{9E269BFC-D012-4F0F-A5D0-C0B1DEED1FF8}" destId="{5D8D47F6-B7DC-43BB-A959-10C16297DCF9}" srcOrd="0" destOrd="0" presId="urn:microsoft.com/office/officeart/2008/layout/CircleAccentTimeline"/>
    <dgm:cxn modelId="{4C530380-77ED-4C48-BADA-78061266495E}" srcId="{DA7EA30F-F4A4-4144-A129-AC9477A87ADB}" destId="{3D7A976C-7E91-4792-AFAE-A9A1F64DFEBB}" srcOrd="4" destOrd="0" parTransId="{53AA0E52-BCE5-402A-83DF-6A61AA99430F}" sibTransId="{CF5E6C43-379D-41F3-9E7D-7B26EDBF61D1}"/>
    <dgm:cxn modelId="{1EF37580-E8A0-43D2-BE8B-DEBD6ADA0FAB}" type="presOf" srcId="{DA7EA30F-F4A4-4144-A129-AC9477A87ADB}" destId="{2A341726-24E2-4CBE-83E0-3134D912E160}" srcOrd="0" destOrd="0" presId="urn:microsoft.com/office/officeart/2008/layout/CircleAccentTimeline"/>
    <dgm:cxn modelId="{1FB5C3A9-36BF-47F9-B1DB-05C5D62D4600}" srcId="{669E8245-B498-4A98-AEDE-856707055201}" destId="{E472AE35-37EC-4150-B01F-4CA22E455E63}" srcOrd="2" destOrd="0" parTransId="{D49BAD05-CCF5-4775-A42C-D9485F10AE7E}" sibTransId="{CDAADEE0-B1E7-4D0A-AD52-B933A218FD4A}"/>
    <dgm:cxn modelId="{38C082BE-BCE1-45B7-BEE9-AA3D74031971}" srcId="{669E8245-B498-4A98-AEDE-856707055201}" destId="{A3BF115C-6059-41D9-ADD6-5726DFEFF13D}" srcOrd="0" destOrd="0" parTransId="{EBA7B9A5-60D5-414A-81E9-A532FC2E44D2}" sibTransId="{7CD7B120-818D-4011-8493-1BF74CDFB353}"/>
    <dgm:cxn modelId="{036513CD-0ABB-4AFD-948D-3BF0EB83EF6A}" srcId="{669E8245-B498-4A98-AEDE-856707055201}" destId="{35B7419F-B135-483C-9C44-2713C2FA20E0}" srcOrd="1" destOrd="0" parTransId="{8FB150F7-43A7-4CC1-A0EA-CE7A6839BEEE}" sibTransId="{AC84CD1E-0AC4-4980-836A-62F7509C4C63}"/>
    <dgm:cxn modelId="{BBE18DD7-D6EC-46F8-BD71-3A3DF64B6AD9}" type="presOf" srcId="{35B7419F-B135-483C-9C44-2713C2FA20E0}" destId="{B1ECE0B9-A799-4D24-B277-A7F4E557CCC5}" srcOrd="0" destOrd="0" presId="urn:microsoft.com/office/officeart/2008/layout/CircleAccentTimeline"/>
    <dgm:cxn modelId="{6DBCD1DB-8672-44C3-A116-6CE98DDAE287}" srcId="{DA7EA30F-F4A4-4144-A129-AC9477A87ADB}" destId="{57E12B83-F7B0-4C52-BF48-174DF2D8CFA9}" srcOrd="1" destOrd="0" parTransId="{2EF9775E-CD3D-4272-8596-9518F7C0A0A9}" sibTransId="{E699CA88-E934-4673-A7EE-6DC8A0AE570B}"/>
    <dgm:cxn modelId="{AFF645F5-2A49-4131-BA36-ABA1AE2D4355}" type="presOf" srcId="{A3BF115C-6059-41D9-ADD6-5726DFEFF13D}" destId="{A90C6457-EC5A-478D-863D-28F7E2E43874}" srcOrd="0" destOrd="0" presId="urn:microsoft.com/office/officeart/2008/layout/CircleAccentTimeline"/>
    <dgm:cxn modelId="{6F9209FF-AAFC-48FB-B753-B129E7E26CF2}" type="presOf" srcId="{57E12B83-F7B0-4C52-BF48-174DF2D8CFA9}" destId="{E4780568-AE22-4C20-BB78-78050317167B}" srcOrd="0" destOrd="0" presId="urn:microsoft.com/office/officeart/2008/layout/CircleAccentTimeline"/>
    <dgm:cxn modelId="{81733CB8-08DB-4172-97C8-D66840AB04D7}" type="presParOf" srcId="{2A341726-24E2-4CBE-83E0-3134D912E160}" destId="{2CB8639C-B66E-4005-8F52-0E526F7DA20C}" srcOrd="0" destOrd="0" presId="urn:microsoft.com/office/officeart/2008/layout/CircleAccentTimeline"/>
    <dgm:cxn modelId="{CB9B21F8-C01E-48D4-8D62-CC15ECF6A38B}" type="presParOf" srcId="{2CB8639C-B66E-4005-8F52-0E526F7DA20C}" destId="{85D3C75E-78C2-4799-98D9-E3E83DA71825}" srcOrd="0" destOrd="0" presId="urn:microsoft.com/office/officeart/2008/layout/CircleAccentTimeline"/>
    <dgm:cxn modelId="{E8D7A665-A209-4102-B00C-39EE37D63AD2}" type="presParOf" srcId="{2CB8639C-B66E-4005-8F52-0E526F7DA20C}" destId="{E0368E29-2A2B-46B7-911C-6C8C39E57665}" srcOrd="1" destOrd="0" presId="urn:microsoft.com/office/officeart/2008/layout/CircleAccentTimeline"/>
    <dgm:cxn modelId="{5F51CD31-50B4-4E47-B4B5-60690692CE63}" type="presParOf" srcId="{2CB8639C-B66E-4005-8F52-0E526F7DA20C}" destId="{F4CD92B3-5E5E-4066-8D39-2EEB2F54F043}" srcOrd="2" destOrd="0" presId="urn:microsoft.com/office/officeart/2008/layout/CircleAccentTimeline"/>
    <dgm:cxn modelId="{362BFD1E-F3DC-4DBE-9498-DCD84C6F2B04}" type="presParOf" srcId="{2A341726-24E2-4CBE-83E0-3134D912E160}" destId="{199706C1-B2BD-49D9-9BEC-41A28B74F808}" srcOrd="1" destOrd="0" presId="urn:microsoft.com/office/officeart/2008/layout/CircleAccentTimeline"/>
    <dgm:cxn modelId="{233E30C4-EF37-46A5-884A-6020DFBEF032}" type="presParOf" srcId="{2A341726-24E2-4CBE-83E0-3134D912E160}" destId="{4BD9EE4E-9156-4BF1-972D-9D94D1A51AFF}" srcOrd="2" destOrd="0" presId="urn:microsoft.com/office/officeart/2008/layout/CircleAccentTimeline"/>
    <dgm:cxn modelId="{BCEA0F80-823E-4676-B266-52CE02C31C4F}" type="presParOf" srcId="{2A341726-24E2-4CBE-83E0-3134D912E160}" destId="{B4BDEE49-33BE-4A12-963D-504C80951DB6}" srcOrd="3" destOrd="0" presId="urn:microsoft.com/office/officeart/2008/layout/CircleAccentTimeline"/>
    <dgm:cxn modelId="{A3246F07-FEF0-435F-8734-52AF9D838F56}" type="presParOf" srcId="{B4BDEE49-33BE-4A12-963D-504C80951DB6}" destId="{E2A53F99-7DF5-4936-9F79-2DB777840684}" srcOrd="0" destOrd="0" presId="urn:microsoft.com/office/officeart/2008/layout/CircleAccentTimeline"/>
    <dgm:cxn modelId="{6FFDEB3B-B743-4905-81C3-566C0E7C52B4}" type="presParOf" srcId="{B4BDEE49-33BE-4A12-963D-504C80951DB6}" destId="{E4780568-AE22-4C20-BB78-78050317167B}" srcOrd="1" destOrd="0" presId="urn:microsoft.com/office/officeart/2008/layout/CircleAccentTimeline"/>
    <dgm:cxn modelId="{4096F6CE-594A-4E93-A3DD-CB5BBA9D1964}" type="presParOf" srcId="{B4BDEE49-33BE-4A12-963D-504C80951DB6}" destId="{A0AC0595-4D2C-44B8-9AF3-56FF7BC41DA3}" srcOrd="2" destOrd="0" presId="urn:microsoft.com/office/officeart/2008/layout/CircleAccentTimeline"/>
    <dgm:cxn modelId="{92EA39B4-E1AA-4AEE-B851-DA8B046113E1}" type="presParOf" srcId="{2A341726-24E2-4CBE-83E0-3134D912E160}" destId="{8DDB1DDD-6329-4828-99ED-0BD2218D9924}" srcOrd="4" destOrd="0" presId="urn:microsoft.com/office/officeart/2008/layout/CircleAccentTimeline"/>
    <dgm:cxn modelId="{7CB14E1D-F57B-4779-93D4-1D30D709F4FD}" type="presParOf" srcId="{2A341726-24E2-4CBE-83E0-3134D912E160}" destId="{A4D17D85-255C-4C1C-A8C8-7122E571DE76}" srcOrd="5" destOrd="0" presId="urn:microsoft.com/office/officeart/2008/layout/CircleAccentTimeline"/>
    <dgm:cxn modelId="{DBB7A5BE-6F2A-4102-B182-753D71034597}" type="presParOf" srcId="{2A341726-24E2-4CBE-83E0-3134D912E160}" destId="{FFC9EFE5-C722-42A6-8F03-58323DD3EF5A}" srcOrd="6" destOrd="0" presId="urn:microsoft.com/office/officeart/2008/layout/CircleAccentTimeline"/>
    <dgm:cxn modelId="{B0E1A613-D628-48EA-A3AC-82D01382E1B1}" type="presParOf" srcId="{FFC9EFE5-C722-42A6-8F03-58323DD3EF5A}" destId="{4E9DA34B-DFBC-4734-B78D-27939EAF4F9F}" srcOrd="0" destOrd="0" presId="urn:microsoft.com/office/officeart/2008/layout/CircleAccentTimeline"/>
    <dgm:cxn modelId="{3F0A121B-4496-42BC-AED7-C6E3EDEAE844}" type="presParOf" srcId="{FFC9EFE5-C722-42A6-8F03-58323DD3EF5A}" destId="{FD8E952B-72B1-41C5-B534-AA14849E69A5}" srcOrd="1" destOrd="0" presId="urn:microsoft.com/office/officeart/2008/layout/CircleAccentTimeline"/>
    <dgm:cxn modelId="{00E5BAF3-7EC0-4299-B8F5-B8837D576D60}" type="presParOf" srcId="{FFC9EFE5-C722-42A6-8F03-58323DD3EF5A}" destId="{2F27EA3E-C81C-4B9C-B609-F82C1C1E4CF0}" srcOrd="2" destOrd="0" presId="urn:microsoft.com/office/officeart/2008/layout/CircleAccentTimeline"/>
    <dgm:cxn modelId="{85F49DAE-E84E-4CCC-8F5A-B910B8246483}" type="presParOf" srcId="{2A341726-24E2-4CBE-83E0-3134D912E160}" destId="{F8E81D7F-8A37-47B1-8F1C-BE776B5EAE8C}" srcOrd="7" destOrd="0" presId="urn:microsoft.com/office/officeart/2008/layout/CircleAccentTimeline"/>
    <dgm:cxn modelId="{9C28F558-E586-4DB1-9693-AD5941CD80B7}" type="presParOf" srcId="{2A341726-24E2-4CBE-83E0-3134D912E160}" destId="{FD9E3944-BA15-4FE9-B673-868B4033FD37}" srcOrd="8" destOrd="0" presId="urn:microsoft.com/office/officeart/2008/layout/CircleAccentTimeline"/>
    <dgm:cxn modelId="{9333B508-A528-43C8-A57D-3551E4A9A3C0}" type="presParOf" srcId="{2A341726-24E2-4CBE-83E0-3134D912E160}" destId="{B2055864-44D1-491E-927A-6EF6ED1F3F89}" srcOrd="9" destOrd="0" presId="urn:microsoft.com/office/officeart/2008/layout/CircleAccentTimeline"/>
    <dgm:cxn modelId="{B160E701-065A-4D9D-9539-7C335C48C2E6}" type="presParOf" srcId="{2A341726-24E2-4CBE-83E0-3134D912E160}" destId="{190C272C-A8CB-4412-A4A3-BC9C7D939AE6}" srcOrd="10" destOrd="0" presId="urn:microsoft.com/office/officeart/2008/layout/CircleAccentTimeline"/>
    <dgm:cxn modelId="{DAA099C3-5275-4EA2-A0D3-12BE4A2C107C}" type="presParOf" srcId="{190C272C-A8CB-4412-A4A3-BC9C7D939AE6}" destId="{04137BC5-74E3-49AD-A263-62C417512710}" srcOrd="0" destOrd="0" presId="urn:microsoft.com/office/officeart/2008/layout/CircleAccentTimeline"/>
    <dgm:cxn modelId="{2262151A-C632-4297-9613-52AD3C93ADB5}" type="presParOf" srcId="{190C272C-A8CB-4412-A4A3-BC9C7D939AE6}" destId="{A90C6457-EC5A-478D-863D-28F7E2E43874}" srcOrd="1" destOrd="0" presId="urn:microsoft.com/office/officeart/2008/layout/CircleAccentTimeline"/>
    <dgm:cxn modelId="{5D663B6C-5DFD-468B-9077-88DC0A460CA0}" type="presParOf" srcId="{190C272C-A8CB-4412-A4A3-BC9C7D939AE6}" destId="{A8F02795-C6BC-43AB-8943-402824271DF3}" srcOrd="2" destOrd="0" presId="urn:microsoft.com/office/officeart/2008/layout/CircleAccentTimeline"/>
    <dgm:cxn modelId="{AAC739E6-741F-4A13-A184-4EDADE564813}" type="presParOf" srcId="{2A341726-24E2-4CBE-83E0-3134D912E160}" destId="{D0A670DA-29AD-4017-9B34-60D844C5B78D}" srcOrd="11" destOrd="0" presId="urn:microsoft.com/office/officeart/2008/layout/CircleAccentTimeline"/>
    <dgm:cxn modelId="{BFA88540-2579-421D-A102-E286B8F91C1C}" type="presParOf" srcId="{2A341726-24E2-4CBE-83E0-3134D912E160}" destId="{8459B5AD-A1B9-4D97-9559-B30768D97551}" srcOrd="12" destOrd="0" presId="urn:microsoft.com/office/officeart/2008/layout/CircleAccentTimeline"/>
    <dgm:cxn modelId="{BC4BDBCB-4381-4678-A628-0F61AE7334EF}" type="presParOf" srcId="{2A341726-24E2-4CBE-83E0-3134D912E160}" destId="{6D8B7374-72DA-4A7B-BEDA-76C2EC8AF3DF}" srcOrd="13" destOrd="0" presId="urn:microsoft.com/office/officeart/2008/layout/CircleAccentTimeline"/>
    <dgm:cxn modelId="{7CF6EB01-8A07-4EF3-BCB4-A61575878178}" type="presParOf" srcId="{2A341726-24E2-4CBE-83E0-3134D912E160}" destId="{2836BD35-E139-40EA-9512-09FCF0AC3129}" srcOrd="14" destOrd="0" presId="urn:microsoft.com/office/officeart/2008/layout/CircleAccentTimeline"/>
    <dgm:cxn modelId="{4CC23FB6-9FC7-4957-9FB7-AE61D621BBEF}" type="presParOf" srcId="{2836BD35-E139-40EA-9512-09FCF0AC3129}" destId="{A4D8AA5D-DDD0-4A75-ABF5-ABF59CCE5C90}" srcOrd="0" destOrd="0" presId="urn:microsoft.com/office/officeart/2008/layout/CircleAccentTimeline"/>
    <dgm:cxn modelId="{AD0AF45A-22AE-4BBA-9B50-2BA3321108D0}" type="presParOf" srcId="{2836BD35-E139-40EA-9512-09FCF0AC3129}" destId="{B1ECE0B9-A799-4D24-B277-A7F4E557CCC5}" srcOrd="1" destOrd="0" presId="urn:microsoft.com/office/officeart/2008/layout/CircleAccentTimeline"/>
    <dgm:cxn modelId="{6F241C45-7DA9-4C97-B331-D877EF2E8E26}" type="presParOf" srcId="{2836BD35-E139-40EA-9512-09FCF0AC3129}" destId="{7AF4679C-08C1-465B-BA75-F909C0498416}" srcOrd="2" destOrd="0" presId="urn:microsoft.com/office/officeart/2008/layout/CircleAccentTimeline"/>
    <dgm:cxn modelId="{32DF6659-EEC0-45D2-81EE-6B7193897E23}" type="presParOf" srcId="{2A341726-24E2-4CBE-83E0-3134D912E160}" destId="{89BEF0E0-20D7-4400-B616-EFAE1A111E35}" srcOrd="15" destOrd="0" presId="urn:microsoft.com/office/officeart/2008/layout/CircleAccentTimeline"/>
    <dgm:cxn modelId="{E3B5E244-6453-4121-A495-E8A57251DE2C}" type="presParOf" srcId="{2A341726-24E2-4CBE-83E0-3134D912E160}" destId="{2E896E60-825D-4CA9-AAF8-8D508B6FC2AB}" srcOrd="16" destOrd="0" presId="urn:microsoft.com/office/officeart/2008/layout/CircleAccentTimeline"/>
    <dgm:cxn modelId="{A8000A15-D0DE-4422-A490-598A1AD620D6}" type="presParOf" srcId="{2A341726-24E2-4CBE-83E0-3134D912E160}" destId="{0C490DB5-68CB-4274-8867-F057D6C0976D}" srcOrd="17" destOrd="0" presId="urn:microsoft.com/office/officeart/2008/layout/CircleAccentTimeline"/>
    <dgm:cxn modelId="{2BB589D0-C0C8-4A7E-B24E-377049CC38B1}" type="presParOf" srcId="{2A341726-24E2-4CBE-83E0-3134D912E160}" destId="{16667B3E-6C62-4594-A5D1-FCD686C583C9}" srcOrd="18" destOrd="0" presId="urn:microsoft.com/office/officeart/2008/layout/CircleAccentTimeline"/>
    <dgm:cxn modelId="{8D59BA35-1359-4731-A494-AD4AE16BB0E9}" type="presParOf" srcId="{16667B3E-6C62-4594-A5D1-FCD686C583C9}" destId="{201B5EA3-F706-4F0C-B683-47CAB991EFF3}" srcOrd="0" destOrd="0" presId="urn:microsoft.com/office/officeart/2008/layout/CircleAccentTimeline"/>
    <dgm:cxn modelId="{288AB255-4DD4-4DED-A5F2-7058C94B6ED5}" type="presParOf" srcId="{16667B3E-6C62-4594-A5D1-FCD686C583C9}" destId="{19035E72-CFC7-4177-8389-371BB466C85B}" srcOrd="1" destOrd="0" presId="urn:microsoft.com/office/officeart/2008/layout/CircleAccentTimeline"/>
    <dgm:cxn modelId="{04D2A2CC-9691-4F7E-95A4-8169D83D58FE}" type="presParOf" srcId="{16667B3E-6C62-4594-A5D1-FCD686C583C9}" destId="{E661322C-EBD0-4C1C-8B53-AA6EA42C52BF}" srcOrd="2" destOrd="0" presId="urn:microsoft.com/office/officeart/2008/layout/CircleAccentTimeline"/>
    <dgm:cxn modelId="{687C14BE-2367-48F8-B1E1-6F46C448BC89}" type="presParOf" srcId="{2A341726-24E2-4CBE-83E0-3134D912E160}" destId="{BA15EAA3-CE37-4095-8A47-F0CB89931F92}" srcOrd="19" destOrd="0" presId="urn:microsoft.com/office/officeart/2008/layout/CircleAccentTimeline"/>
    <dgm:cxn modelId="{59C49570-8569-40E6-B501-32CAE364B799}" type="presParOf" srcId="{2A341726-24E2-4CBE-83E0-3134D912E160}" destId="{4D992F2D-88BC-4E1A-936E-74DEC1C060A6}" srcOrd="20" destOrd="0" presId="urn:microsoft.com/office/officeart/2008/layout/CircleAccentTimeline"/>
    <dgm:cxn modelId="{952280D0-5658-4D02-9B37-10A9CB4F7BC0}" type="presParOf" srcId="{2A341726-24E2-4CBE-83E0-3134D912E160}" destId="{1947B5D6-DD6C-491D-B27D-86C6BE4AE712}" srcOrd="21" destOrd="0" presId="urn:microsoft.com/office/officeart/2008/layout/CircleAccentTimeline"/>
    <dgm:cxn modelId="{A1EE3E53-DC5D-421E-95CB-52D0250770B7}" type="presParOf" srcId="{1947B5D6-DD6C-491D-B27D-86C6BE4AE712}" destId="{33838291-4D18-41A7-92E2-F7CC3FBA1A4C}" srcOrd="0" destOrd="0" presId="urn:microsoft.com/office/officeart/2008/layout/CircleAccentTimeline"/>
    <dgm:cxn modelId="{0BE0DCD9-AC85-4CC0-BD12-3F3023BEF319}" type="presParOf" srcId="{1947B5D6-DD6C-491D-B27D-86C6BE4AE712}" destId="{5D8D47F6-B7DC-43BB-A959-10C16297DCF9}" srcOrd="1" destOrd="0" presId="urn:microsoft.com/office/officeart/2008/layout/CircleAccentTimeline"/>
    <dgm:cxn modelId="{C79A30C5-A5D5-45B5-A53D-E61C2048AEFF}" type="presParOf" srcId="{1947B5D6-DD6C-491D-B27D-86C6BE4AE712}" destId="{28AAEDAA-25B8-4C0A-BC87-015F8A0F7DBD}" srcOrd="2" destOrd="0" presId="urn:microsoft.com/office/officeart/2008/layout/CircleAccentTimeline"/>
    <dgm:cxn modelId="{4D27E599-D93B-41BB-BD5D-551CC4DF8528}" type="presParOf" srcId="{2A341726-24E2-4CBE-83E0-3134D912E160}" destId="{990851B9-A9B7-4A6D-BA27-5BF63A8EFE00}" srcOrd="22" destOrd="0" presId="urn:microsoft.com/office/officeart/2008/layout/CircleAccentTimeline"/>
    <dgm:cxn modelId="{42595DB8-B8F2-4F3C-8130-DEC6906CF39C}" type="presParOf" srcId="{2A341726-24E2-4CBE-83E0-3134D912E160}" destId="{99D03837-FEE1-4833-B43C-7E7399A78413}" srcOrd="23" destOrd="0" presId="urn:microsoft.com/office/officeart/2008/layout/CircleAccentTimeline"/>
    <dgm:cxn modelId="{1F2ECE8E-CD8B-4032-9624-7BD18FA99A1E}" type="presParOf" srcId="{2A341726-24E2-4CBE-83E0-3134D912E160}" destId="{8C0D74EF-2F7A-4573-9E77-C1B21A17EF95}" srcOrd="24" destOrd="0" presId="urn:microsoft.com/office/officeart/2008/layout/CircleAccentTimeline"/>
    <dgm:cxn modelId="{9CA216B4-9272-47F7-B24B-CD130958B945}" type="presParOf" srcId="{8C0D74EF-2F7A-4573-9E77-C1B21A17EF95}" destId="{7E7BCE9D-12DC-4212-ADC3-8F9C5201DF49}" srcOrd="0" destOrd="0" presId="urn:microsoft.com/office/officeart/2008/layout/CircleAccentTimeline"/>
    <dgm:cxn modelId="{12DBEC1B-C134-4724-86E0-BB6F826F1C6E}" type="presParOf" srcId="{8C0D74EF-2F7A-4573-9E77-C1B21A17EF95}" destId="{41B73A76-28A7-4865-A728-C39024716635}" srcOrd="1" destOrd="0" presId="urn:microsoft.com/office/officeart/2008/layout/CircleAccentTimeline"/>
    <dgm:cxn modelId="{34FA8EFF-7832-4647-85FC-8CC3BC2E52E6}" type="presParOf" srcId="{8C0D74EF-2F7A-4573-9E77-C1B21A17EF95}" destId="{87AFA975-61BB-413B-BA23-20D74CF189F3}" srcOrd="2" destOrd="0" presId="urn:microsoft.com/office/officeart/2008/layout/CircleAccentTimeline"/>
    <dgm:cxn modelId="{7AF6E751-0B59-4F62-BA4B-6AEABCB17783}" type="presParOf" srcId="{2A341726-24E2-4CBE-83E0-3134D912E160}" destId="{03A5B433-90A9-4AE1-8DCB-A64499836259}" srcOrd="25" destOrd="0" presId="urn:microsoft.com/office/officeart/2008/layout/CircleAccentTimeline"/>
    <dgm:cxn modelId="{86D97EC3-6B92-4C5F-A276-F5D7F296329E}" type="presParOf" srcId="{2A341726-24E2-4CBE-83E0-3134D912E160}" destId="{9D0A4FEA-7D31-4008-8B45-ECFE2A570FAA}" srcOrd="26" destOrd="0" presId="urn:microsoft.com/office/officeart/2008/layout/CircleAccent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A7EA30F-F4A4-4144-A129-AC9477A87ADB}" type="doc">
      <dgm:prSet loTypeId="urn:microsoft.com/office/officeart/2008/layout/CircleAccentTimeline" loCatId="process" qsTypeId="urn:microsoft.com/office/officeart/2005/8/quickstyle/simple2#9" qsCatId="simple" csTypeId="urn:microsoft.com/office/officeart/2005/8/colors/accent2_1#9" csCatId="accent2" phldr="1"/>
      <dgm:spPr/>
      <dgm:t>
        <a:bodyPr/>
        <a:lstStyle/>
        <a:p>
          <a:endParaRPr lang="en-US"/>
        </a:p>
      </dgm:t>
    </dgm:pt>
    <dgm:pt modelId="{0C448A1A-BFE0-47A6-9139-835C70541DD3}">
      <dgm:prSet phldrT="Add an event" phldr="0"/>
      <dgm:spPr/>
      <dgm:t>
        <a:bodyPr/>
        <a:lstStyle/>
        <a:p>
          <a:r>
            <a:rPr lang="en-US"/>
            <a:t>Application Submitted</a:t>
          </a:r>
        </a:p>
      </dgm:t>
    </dgm:pt>
    <dgm:pt modelId="{FDC6597A-DC9B-4F27-B9C9-B39BA31F8C25}" type="parTrans" cxnId="{8446D129-A273-4628-8287-1FBC931C6A44}">
      <dgm:prSet/>
      <dgm:spPr/>
      <dgm:t>
        <a:bodyPr/>
        <a:lstStyle/>
        <a:p>
          <a:endParaRPr lang="en-US"/>
        </a:p>
      </dgm:t>
    </dgm:pt>
    <dgm:pt modelId="{F62FCA8C-69BE-4504-80F8-2B006B5290A0}" type="sibTrans" cxnId="{8446D129-A273-4628-8287-1FBC931C6A44}">
      <dgm:prSet/>
      <dgm:spPr/>
      <dgm:t>
        <a:bodyPr/>
        <a:lstStyle/>
        <a:p>
          <a:endParaRPr lang="en-US"/>
        </a:p>
      </dgm:t>
    </dgm:pt>
    <dgm:pt modelId="{57E12B83-F7B0-4C52-BF48-174DF2D8CFA9}">
      <dgm:prSet phldrT="Add an event" phldr="0"/>
      <dgm:spPr/>
      <dgm:t>
        <a:bodyPr/>
        <a:lstStyle/>
        <a:p>
          <a:r>
            <a:rPr lang="en-US"/>
            <a:t>Application Accepted</a:t>
          </a:r>
        </a:p>
      </dgm:t>
    </dgm:pt>
    <dgm:pt modelId="{2EF9775E-CD3D-4272-8596-9518F7C0A0A9}" type="parTrans" cxnId="{6DBCD1DB-8672-44C3-A116-6CE98DDAE287}">
      <dgm:prSet/>
      <dgm:spPr/>
      <dgm:t>
        <a:bodyPr/>
        <a:lstStyle/>
        <a:p>
          <a:endParaRPr lang="en-US"/>
        </a:p>
      </dgm:t>
    </dgm:pt>
    <dgm:pt modelId="{E699CA88-E934-4673-A7EE-6DC8A0AE570B}" type="sibTrans" cxnId="{6DBCD1DB-8672-44C3-A116-6CE98DDAE287}">
      <dgm:prSet/>
      <dgm:spPr/>
      <dgm:t>
        <a:bodyPr/>
        <a:lstStyle/>
        <a:p>
          <a:endParaRPr lang="en-US"/>
        </a:p>
      </dgm:t>
    </dgm:pt>
    <dgm:pt modelId="{669E8245-B498-4A98-AEDE-856707055201}">
      <dgm:prSet phldrT="Add an event" phldr="0"/>
      <dgm:spPr/>
      <dgm:t>
        <a:bodyPr/>
        <a:lstStyle/>
        <a:p>
          <a:r>
            <a:rPr lang="en-US"/>
            <a:t>Complete 3 Practices</a:t>
          </a:r>
        </a:p>
      </dgm:t>
    </dgm:pt>
    <dgm:pt modelId="{F2B08FA1-285C-40FE-AFF3-89199ADE04C0}" type="parTrans" cxnId="{E89E0357-18E8-467F-8F02-35CEB2314DE2}">
      <dgm:prSet/>
      <dgm:spPr/>
      <dgm:t>
        <a:bodyPr/>
        <a:lstStyle/>
        <a:p>
          <a:endParaRPr lang="en-US"/>
        </a:p>
      </dgm:t>
    </dgm:pt>
    <dgm:pt modelId="{38DBDE51-90FC-42F1-859A-0567DCF9A9F2}" type="sibTrans" cxnId="{E89E0357-18E8-467F-8F02-35CEB2314DE2}">
      <dgm:prSet/>
      <dgm:spPr/>
      <dgm:t>
        <a:bodyPr/>
        <a:lstStyle/>
        <a:p>
          <a:endParaRPr lang="en-US"/>
        </a:p>
      </dgm:t>
    </dgm:pt>
    <dgm:pt modelId="{9E269BFC-D012-4F0F-A5D0-C0B1DEED1FF8}">
      <dgm:prSet phldrT="Add an event" phldr="0"/>
      <dgm:spPr/>
      <dgm:t>
        <a:bodyPr/>
        <a:lstStyle/>
        <a:p>
          <a:r>
            <a:rPr lang="en-US"/>
            <a:t>Complete 3 Practice Worksheets</a:t>
          </a:r>
        </a:p>
      </dgm:t>
    </dgm:pt>
    <dgm:pt modelId="{043BABFC-655B-43E5-8A65-5B1E670A70F8}" type="parTrans" cxnId="{C420E239-D5C1-4961-A204-4047A8567F1E}">
      <dgm:prSet/>
      <dgm:spPr/>
      <dgm:t>
        <a:bodyPr/>
        <a:lstStyle/>
        <a:p>
          <a:endParaRPr lang="en-US"/>
        </a:p>
      </dgm:t>
    </dgm:pt>
    <dgm:pt modelId="{5D3984EB-6086-41F3-B7BE-0B31D93DC755}" type="sibTrans" cxnId="{C420E239-D5C1-4961-A204-4047A8567F1E}">
      <dgm:prSet/>
      <dgm:spPr/>
      <dgm:t>
        <a:bodyPr/>
        <a:lstStyle/>
        <a:p>
          <a:endParaRPr lang="en-US"/>
        </a:p>
      </dgm:t>
    </dgm:pt>
    <dgm:pt modelId="{3D7A976C-7E91-4792-AFAE-A9A1F64DFEBB}">
      <dgm:prSet phldrT="Add an event" phldr="0"/>
      <dgm:spPr/>
      <dgm:t>
        <a:bodyPr/>
        <a:lstStyle/>
        <a:p>
          <a:r>
            <a:rPr lang="en-US"/>
            <a:t>Complete Exit Surveys</a:t>
          </a:r>
        </a:p>
      </dgm:t>
    </dgm:pt>
    <dgm:pt modelId="{53AA0E52-BCE5-402A-83DF-6A61AA99430F}" type="parTrans" cxnId="{4C530380-77ED-4C48-BADA-78061266495E}">
      <dgm:prSet/>
      <dgm:spPr/>
      <dgm:t>
        <a:bodyPr/>
        <a:lstStyle/>
        <a:p>
          <a:endParaRPr lang="en-US"/>
        </a:p>
      </dgm:t>
    </dgm:pt>
    <dgm:pt modelId="{CF5E6C43-379D-41F3-9E7D-7B26EDBF61D1}" type="sibTrans" cxnId="{4C530380-77ED-4C48-BADA-78061266495E}">
      <dgm:prSet/>
      <dgm:spPr/>
      <dgm:t>
        <a:bodyPr/>
        <a:lstStyle/>
        <a:p>
          <a:endParaRPr lang="en-US"/>
        </a:p>
      </dgm:t>
    </dgm:pt>
    <dgm:pt modelId="{A3BF115C-6059-41D9-ADD6-5726DFEFF13D}">
      <dgm:prSet phldrT="Add an event" phldr="0"/>
      <dgm:spPr/>
      <dgm:t>
        <a:bodyPr/>
        <a:lstStyle/>
        <a:p>
          <a:r>
            <a:rPr lang="en-US"/>
            <a:t>Pasture and Hay Planting</a:t>
          </a:r>
        </a:p>
      </dgm:t>
    </dgm:pt>
    <dgm:pt modelId="{EBA7B9A5-60D5-414A-81E9-A532FC2E44D2}" type="parTrans" cxnId="{38C082BE-BCE1-45B7-BEE9-AA3D74031971}">
      <dgm:prSet/>
      <dgm:spPr/>
      <dgm:t>
        <a:bodyPr/>
        <a:lstStyle/>
        <a:p>
          <a:endParaRPr lang="en-US"/>
        </a:p>
      </dgm:t>
    </dgm:pt>
    <dgm:pt modelId="{7CD7B120-818D-4011-8493-1BF74CDFB353}" type="sibTrans" cxnId="{38C082BE-BCE1-45B7-BEE9-AA3D74031971}">
      <dgm:prSet/>
      <dgm:spPr/>
      <dgm:t>
        <a:bodyPr/>
        <a:lstStyle/>
        <a:p>
          <a:endParaRPr lang="en-US"/>
        </a:p>
      </dgm:t>
    </dgm:pt>
    <dgm:pt modelId="{35B7419F-B135-483C-9C44-2713C2FA20E0}">
      <dgm:prSet phldrT="Add an event" phldr="0"/>
      <dgm:spPr/>
      <dgm:t>
        <a:bodyPr/>
        <a:lstStyle/>
        <a:p>
          <a:r>
            <a:rPr lang="en-US"/>
            <a:t>Nutrient Management</a:t>
          </a:r>
        </a:p>
      </dgm:t>
    </dgm:pt>
    <dgm:pt modelId="{8FB150F7-43A7-4CC1-A0EA-CE7A6839BEEE}" type="parTrans" cxnId="{036513CD-0ABB-4AFD-948D-3BF0EB83EF6A}">
      <dgm:prSet/>
      <dgm:spPr/>
      <dgm:t>
        <a:bodyPr/>
        <a:lstStyle/>
        <a:p>
          <a:endParaRPr lang="en-US"/>
        </a:p>
      </dgm:t>
    </dgm:pt>
    <dgm:pt modelId="{AC84CD1E-0AC4-4980-836A-62F7509C4C63}" type="sibTrans" cxnId="{036513CD-0ABB-4AFD-948D-3BF0EB83EF6A}">
      <dgm:prSet/>
      <dgm:spPr/>
      <dgm:t>
        <a:bodyPr/>
        <a:lstStyle/>
        <a:p>
          <a:endParaRPr lang="en-US"/>
        </a:p>
      </dgm:t>
    </dgm:pt>
    <dgm:pt modelId="{E472AE35-37EC-4150-B01F-4CA22E455E63}">
      <dgm:prSet phldrT="Add an event" phldr="0"/>
      <dgm:spPr/>
      <dgm:t>
        <a:bodyPr/>
        <a:lstStyle/>
        <a:p>
          <a:r>
            <a:rPr lang="en-US"/>
            <a:t>Grazing Management</a:t>
          </a:r>
        </a:p>
      </dgm:t>
    </dgm:pt>
    <dgm:pt modelId="{D49BAD05-CCF5-4775-A42C-D9485F10AE7E}" type="parTrans" cxnId="{1FB5C3A9-36BF-47F9-B1DB-05C5D62D4600}">
      <dgm:prSet/>
      <dgm:spPr/>
      <dgm:t>
        <a:bodyPr/>
        <a:lstStyle/>
        <a:p>
          <a:endParaRPr lang="en-US"/>
        </a:p>
      </dgm:t>
    </dgm:pt>
    <dgm:pt modelId="{CDAADEE0-B1E7-4D0A-AD52-B933A218FD4A}" type="sibTrans" cxnId="{1FB5C3A9-36BF-47F9-B1DB-05C5D62D4600}">
      <dgm:prSet/>
      <dgm:spPr/>
      <dgm:t>
        <a:bodyPr/>
        <a:lstStyle/>
        <a:p>
          <a:endParaRPr lang="en-US"/>
        </a:p>
      </dgm:t>
    </dgm:pt>
    <dgm:pt modelId="{4D30B194-AA74-4C7C-9837-E5A9EA1435D5}" type="pres">
      <dgm:prSet presAssocID="{DA7EA30F-F4A4-4144-A129-AC9477A87ADB}" presName="Name0" presStyleCnt="0">
        <dgm:presLayoutVars>
          <dgm:dir/>
        </dgm:presLayoutVars>
      </dgm:prSet>
      <dgm:spPr/>
    </dgm:pt>
    <dgm:pt modelId="{AC839586-87FB-4116-AB1D-DA647D7B944F}" type="pres">
      <dgm:prSet presAssocID="{0C448A1A-BFE0-47A6-9139-835C70541DD3}" presName="parComposite" presStyleCnt="0"/>
      <dgm:spPr/>
    </dgm:pt>
    <dgm:pt modelId="{3B208718-F6BD-451B-8931-D7A307E3A483}" type="pres">
      <dgm:prSet presAssocID="{0C448A1A-BFE0-47A6-9139-835C70541DD3}" presName="parBigCircle" presStyleLbl="node0" presStyleIdx="0" presStyleCnt="5"/>
      <dgm:spPr>
        <a:solidFill>
          <a:schemeClr val="accent6"/>
        </a:solidFill>
      </dgm:spPr>
    </dgm:pt>
    <dgm:pt modelId="{877153D6-491E-4469-8343-9780C52EC7ED}" type="pres">
      <dgm:prSet presAssocID="{0C448A1A-BFE0-47A6-9139-835C70541DD3}" presName="parTx" presStyleLbl="revTx" presStyleIdx="0" presStyleCnt="11"/>
      <dgm:spPr/>
    </dgm:pt>
    <dgm:pt modelId="{85758B1F-8C69-40DB-AE94-42AE5209A212}" type="pres">
      <dgm:prSet presAssocID="{0C448A1A-BFE0-47A6-9139-835C70541DD3}" presName="bSpace" presStyleCnt="0"/>
      <dgm:spPr/>
    </dgm:pt>
    <dgm:pt modelId="{D10BA7D1-080B-4538-BF8E-9B1810E0B4C5}" type="pres">
      <dgm:prSet presAssocID="{0C448A1A-BFE0-47A6-9139-835C70541DD3}" presName="parBackupNorm" presStyleCnt="0"/>
      <dgm:spPr/>
    </dgm:pt>
    <dgm:pt modelId="{57D871AB-8121-48BA-80F7-C0337448907E}" type="pres">
      <dgm:prSet presAssocID="{F62FCA8C-69BE-4504-80F8-2B006B5290A0}" presName="parSpace" presStyleCnt="0"/>
      <dgm:spPr/>
    </dgm:pt>
    <dgm:pt modelId="{D759691C-49BB-4C1F-ACFA-FEA946312377}" type="pres">
      <dgm:prSet presAssocID="{57E12B83-F7B0-4C52-BF48-174DF2D8CFA9}" presName="parComposite" presStyleCnt="0"/>
      <dgm:spPr/>
    </dgm:pt>
    <dgm:pt modelId="{FF3C7CBE-8D8F-4104-B793-C534D2956889}" type="pres">
      <dgm:prSet presAssocID="{57E12B83-F7B0-4C52-BF48-174DF2D8CFA9}" presName="parBigCircle" presStyleLbl="node0" presStyleIdx="1" presStyleCnt="5"/>
      <dgm:spPr>
        <a:solidFill>
          <a:schemeClr val="accent6"/>
        </a:solidFill>
      </dgm:spPr>
    </dgm:pt>
    <dgm:pt modelId="{C46E56E2-5DC8-4EC6-8147-4246C3CA1CDF}" type="pres">
      <dgm:prSet presAssocID="{57E12B83-F7B0-4C52-BF48-174DF2D8CFA9}" presName="parTx" presStyleLbl="revTx" presStyleIdx="1" presStyleCnt="11"/>
      <dgm:spPr/>
    </dgm:pt>
    <dgm:pt modelId="{26DD39CE-B1A7-45A6-A17A-38BC74A9EACD}" type="pres">
      <dgm:prSet presAssocID="{57E12B83-F7B0-4C52-BF48-174DF2D8CFA9}" presName="bSpace" presStyleCnt="0"/>
      <dgm:spPr/>
    </dgm:pt>
    <dgm:pt modelId="{9D7674C7-6148-43B0-A728-9BF73C655B5A}" type="pres">
      <dgm:prSet presAssocID="{57E12B83-F7B0-4C52-BF48-174DF2D8CFA9}" presName="parBackupNorm" presStyleCnt="0"/>
      <dgm:spPr/>
    </dgm:pt>
    <dgm:pt modelId="{91774716-815C-44B7-AFA7-C8679C8AFD6C}" type="pres">
      <dgm:prSet presAssocID="{E699CA88-E934-4673-A7EE-6DC8A0AE570B}" presName="parSpace" presStyleCnt="0"/>
      <dgm:spPr/>
    </dgm:pt>
    <dgm:pt modelId="{386388D6-04BE-42A5-9BCB-3718ED23420F}" type="pres">
      <dgm:prSet presAssocID="{669E8245-B498-4A98-AEDE-856707055201}" presName="parComposite" presStyleCnt="0"/>
      <dgm:spPr/>
    </dgm:pt>
    <dgm:pt modelId="{3C9C8EE4-DB9F-4F4B-B11B-2757D3C866BB}" type="pres">
      <dgm:prSet presAssocID="{669E8245-B498-4A98-AEDE-856707055201}" presName="parBigCircle" presStyleLbl="node0" presStyleIdx="2" presStyleCnt="5"/>
      <dgm:spPr>
        <a:solidFill>
          <a:schemeClr val="accent6"/>
        </a:solidFill>
      </dgm:spPr>
    </dgm:pt>
    <dgm:pt modelId="{AA6C3D09-6A47-4494-A2A2-8C0653CEEBE9}" type="pres">
      <dgm:prSet presAssocID="{669E8245-B498-4A98-AEDE-856707055201}" presName="parTx" presStyleLbl="revTx" presStyleIdx="2" presStyleCnt="11"/>
      <dgm:spPr/>
    </dgm:pt>
    <dgm:pt modelId="{978BEA36-624C-4319-AFB4-99972FBA5A73}" type="pres">
      <dgm:prSet presAssocID="{669E8245-B498-4A98-AEDE-856707055201}" presName="bSpace" presStyleCnt="0"/>
      <dgm:spPr/>
    </dgm:pt>
    <dgm:pt modelId="{55FB654A-3EAE-4C86-AF20-D26F2CA0CC02}" type="pres">
      <dgm:prSet presAssocID="{669E8245-B498-4A98-AEDE-856707055201}" presName="parBackupNorm" presStyleCnt="0"/>
      <dgm:spPr/>
    </dgm:pt>
    <dgm:pt modelId="{1512AE96-91AB-493A-B616-5BDACC004D72}" type="pres">
      <dgm:prSet presAssocID="{38DBDE51-90FC-42F1-859A-0567DCF9A9F2}" presName="parSpace" presStyleCnt="0"/>
      <dgm:spPr/>
    </dgm:pt>
    <dgm:pt modelId="{B321C742-EB01-4DB8-BB23-B54E18B884AA}" type="pres">
      <dgm:prSet presAssocID="{A3BF115C-6059-41D9-ADD6-5726DFEFF13D}" presName="desBackupLeftNorm" presStyleCnt="0"/>
      <dgm:spPr/>
    </dgm:pt>
    <dgm:pt modelId="{8844AF82-D28F-4259-9088-DAC8D6EB1AAC}" type="pres">
      <dgm:prSet presAssocID="{A3BF115C-6059-41D9-ADD6-5726DFEFF13D}" presName="desComposite" presStyleCnt="0"/>
      <dgm:spPr/>
    </dgm:pt>
    <dgm:pt modelId="{909B5B3D-C532-4C21-AE1D-BBEDBF299837}" type="pres">
      <dgm:prSet presAssocID="{A3BF115C-6059-41D9-ADD6-5726DFEFF13D}" presName="desCircle" presStyleLbl="node1" presStyleIdx="0" presStyleCnt="3"/>
      <dgm:spPr>
        <a:solidFill>
          <a:schemeClr val="accent6"/>
        </a:solidFill>
      </dgm:spPr>
    </dgm:pt>
    <dgm:pt modelId="{18EC1F46-64D7-4011-ABB3-8CEF71415D7A}" type="pres">
      <dgm:prSet presAssocID="{A3BF115C-6059-41D9-ADD6-5726DFEFF13D}" presName="chTx" presStyleLbl="revTx" presStyleIdx="3" presStyleCnt="11"/>
      <dgm:spPr/>
    </dgm:pt>
    <dgm:pt modelId="{69372333-7A5D-4FB1-A99D-E2CCD02FE651}" type="pres">
      <dgm:prSet presAssocID="{A3BF115C-6059-41D9-ADD6-5726DFEFF13D}" presName="desTx" presStyleLbl="revTx" presStyleIdx="4" presStyleCnt="11">
        <dgm:presLayoutVars>
          <dgm:bulletEnabled val="1"/>
        </dgm:presLayoutVars>
      </dgm:prSet>
      <dgm:spPr/>
    </dgm:pt>
    <dgm:pt modelId="{A419A920-5F9F-47C9-87F9-8679B1C2BABA}" type="pres">
      <dgm:prSet presAssocID="{A3BF115C-6059-41D9-ADD6-5726DFEFF13D}" presName="desBackupRightNorm" presStyleCnt="0"/>
      <dgm:spPr/>
    </dgm:pt>
    <dgm:pt modelId="{283ED342-8012-40CE-81A0-0A4D6E032AB2}" type="pres">
      <dgm:prSet presAssocID="{7CD7B120-818D-4011-8493-1BF74CDFB353}" presName="desSpace" presStyleCnt="0"/>
      <dgm:spPr/>
    </dgm:pt>
    <dgm:pt modelId="{4E87B6B5-B528-4F7E-BD6C-1F1BD6549FD5}" type="pres">
      <dgm:prSet presAssocID="{35B7419F-B135-483C-9C44-2713C2FA20E0}" presName="desBackupLeftNorm" presStyleCnt="0"/>
      <dgm:spPr/>
    </dgm:pt>
    <dgm:pt modelId="{CA0B8F86-1124-45A4-ABC1-637BB0A3D3E8}" type="pres">
      <dgm:prSet presAssocID="{35B7419F-B135-483C-9C44-2713C2FA20E0}" presName="desComposite" presStyleCnt="0"/>
      <dgm:spPr/>
    </dgm:pt>
    <dgm:pt modelId="{343239AE-9432-480C-8C7A-2E32B0E8B942}" type="pres">
      <dgm:prSet presAssocID="{35B7419F-B135-483C-9C44-2713C2FA20E0}" presName="desCircle" presStyleLbl="node1" presStyleIdx="1" presStyleCnt="3"/>
      <dgm:spPr>
        <a:solidFill>
          <a:schemeClr val="accent6"/>
        </a:solidFill>
      </dgm:spPr>
    </dgm:pt>
    <dgm:pt modelId="{EBCB3FEA-96E4-45CD-A076-5516A14FF0EC}" type="pres">
      <dgm:prSet presAssocID="{35B7419F-B135-483C-9C44-2713C2FA20E0}" presName="chTx" presStyleLbl="revTx" presStyleIdx="5" presStyleCnt="11"/>
      <dgm:spPr/>
    </dgm:pt>
    <dgm:pt modelId="{11F2262E-D4C1-4424-A9E7-65DC146A00EA}" type="pres">
      <dgm:prSet presAssocID="{35B7419F-B135-483C-9C44-2713C2FA20E0}" presName="desTx" presStyleLbl="revTx" presStyleIdx="6" presStyleCnt="11">
        <dgm:presLayoutVars>
          <dgm:bulletEnabled val="1"/>
        </dgm:presLayoutVars>
      </dgm:prSet>
      <dgm:spPr/>
    </dgm:pt>
    <dgm:pt modelId="{8E3313A9-EC84-4372-8D94-9683943D0370}" type="pres">
      <dgm:prSet presAssocID="{35B7419F-B135-483C-9C44-2713C2FA20E0}" presName="desBackupRightNorm" presStyleCnt="0"/>
      <dgm:spPr/>
    </dgm:pt>
    <dgm:pt modelId="{B3DDCB24-F98E-4EC2-95E0-DC1E3FC0B46C}" type="pres">
      <dgm:prSet presAssocID="{AC84CD1E-0AC4-4980-836A-62F7509C4C63}" presName="desSpace" presStyleCnt="0"/>
      <dgm:spPr/>
    </dgm:pt>
    <dgm:pt modelId="{1DDE5860-1368-422E-A182-99D72CD9C804}" type="pres">
      <dgm:prSet presAssocID="{E472AE35-37EC-4150-B01F-4CA22E455E63}" presName="desBackupLeftNorm" presStyleCnt="0"/>
      <dgm:spPr/>
    </dgm:pt>
    <dgm:pt modelId="{E773956D-3993-4F95-913F-269CD7D618C2}" type="pres">
      <dgm:prSet presAssocID="{E472AE35-37EC-4150-B01F-4CA22E455E63}" presName="desComposite" presStyleCnt="0"/>
      <dgm:spPr/>
    </dgm:pt>
    <dgm:pt modelId="{855DC603-3713-40B4-B394-A9DFC6ACB656}" type="pres">
      <dgm:prSet presAssocID="{E472AE35-37EC-4150-B01F-4CA22E455E63}" presName="desCircle" presStyleLbl="node1" presStyleIdx="2" presStyleCnt="3"/>
      <dgm:spPr>
        <a:solidFill>
          <a:schemeClr val="accent6"/>
        </a:solidFill>
      </dgm:spPr>
    </dgm:pt>
    <dgm:pt modelId="{5E800E0D-9BB9-492A-8661-66A466B186DD}" type="pres">
      <dgm:prSet presAssocID="{E472AE35-37EC-4150-B01F-4CA22E455E63}" presName="chTx" presStyleLbl="revTx" presStyleIdx="7" presStyleCnt="11"/>
      <dgm:spPr/>
    </dgm:pt>
    <dgm:pt modelId="{140477AE-50F8-4C65-9C23-1FCD5F765056}" type="pres">
      <dgm:prSet presAssocID="{E472AE35-37EC-4150-B01F-4CA22E455E63}" presName="desTx" presStyleLbl="revTx" presStyleIdx="8" presStyleCnt="11">
        <dgm:presLayoutVars>
          <dgm:bulletEnabled val="1"/>
        </dgm:presLayoutVars>
      </dgm:prSet>
      <dgm:spPr/>
    </dgm:pt>
    <dgm:pt modelId="{DF7C1170-015B-4184-B192-4EEBB52214A9}" type="pres">
      <dgm:prSet presAssocID="{E472AE35-37EC-4150-B01F-4CA22E455E63}" presName="desBackupRightNorm" presStyleCnt="0"/>
      <dgm:spPr/>
    </dgm:pt>
    <dgm:pt modelId="{7C32FA0B-9B15-43EF-887B-A4203E0AB6AE}" type="pres">
      <dgm:prSet presAssocID="{CDAADEE0-B1E7-4D0A-AD52-B933A218FD4A}" presName="desSpace" presStyleCnt="0"/>
      <dgm:spPr/>
    </dgm:pt>
    <dgm:pt modelId="{4CD0A026-52C9-4BC6-AA67-672EAAD368A6}" type="pres">
      <dgm:prSet presAssocID="{9E269BFC-D012-4F0F-A5D0-C0B1DEED1FF8}" presName="parComposite" presStyleCnt="0"/>
      <dgm:spPr/>
    </dgm:pt>
    <dgm:pt modelId="{1B5013DF-59EB-44E5-9118-B3731DDC80DF}" type="pres">
      <dgm:prSet presAssocID="{9E269BFC-D012-4F0F-A5D0-C0B1DEED1FF8}" presName="parBigCircle" presStyleLbl="node0" presStyleIdx="3" presStyleCnt="5"/>
      <dgm:spPr>
        <a:solidFill>
          <a:schemeClr val="accent6"/>
        </a:solidFill>
      </dgm:spPr>
    </dgm:pt>
    <dgm:pt modelId="{64B3BA24-0C94-44EC-9F7C-DE40013046E4}" type="pres">
      <dgm:prSet presAssocID="{9E269BFC-D012-4F0F-A5D0-C0B1DEED1FF8}" presName="parTx" presStyleLbl="revTx" presStyleIdx="9" presStyleCnt="11"/>
      <dgm:spPr/>
    </dgm:pt>
    <dgm:pt modelId="{DF6C52F5-560C-454D-B0E5-5BEDEA798994}" type="pres">
      <dgm:prSet presAssocID="{9E269BFC-D012-4F0F-A5D0-C0B1DEED1FF8}" presName="bSpace" presStyleCnt="0"/>
      <dgm:spPr/>
    </dgm:pt>
    <dgm:pt modelId="{B17B5C9B-2C0F-40D6-9A64-C92DA3FF728B}" type="pres">
      <dgm:prSet presAssocID="{9E269BFC-D012-4F0F-A5D0-C0B1DEED1FF8}" presName="parBackupNorm" presStyleCnt="0"/>
      <dgm:spPr/>
    </dgm:pt>
    <dgm:pt modelId="{EA79B7FF-9336-41D7-8D3A-87790C50DD55}" type="pres">
      <dgm:prSet presAssocID="{5D3984EB-6086-41F3-B7BE-0B31D93DC755}" presName="parSpace" presStyleCnt="0"/>
      <dgm:spPr/>
    </dgm:pt>
    <dgm:pt modelId="{1AE44AAE-0D34-4D2F-98F5-D7BF9C491718}" type="pres">
      <dgm:prSet presAssocID="{3D7A976C-7E91-4792-AFAE-A9A1F64DFEBB}" presName="parComposite" presStyleCnt="0"/>
      <dgm:spPr/>
    </dgm:pt>
    <dgm:pt modelId="{79668A34-8D07-4C28-BB5D-8454BE6E4BDF}" type="pres">
      <dgm:prSet presAssocID="{3D7A976C-7E91-4792-AFAE-A9A1F64DFEBB}" presName="parBigCircle" presStyleLbl="node0" presStyleIdx="4" presStyleCnt="5"/>
      <dgm:spPr>
        <a:solidFill>
          <a:schemeClr val="accent6"/>
        </a:solidFill>
      </dgm:spPr>
    </dgm:pt>
    <dgm:pt modelId="{308C8A9B-91FD-4034-96CE-1DF7607A7824}" type="pres">
      <dgm:prSet presAssocID="{3D7A976C-7E91-4792-AFAE-A9A1F64DFEBB}" presName="parTx" presStyleLbl="revTx" presStyleIdx="10" presStyleCnt="11"/>
      <dgm:spPr/>
    </dgm:pt>
    <dgm:pt modelId="{B9FBEEDC-900D-4257-8948-A4662CB4263E}" type="pres">
      <dgm:prSet presAssocID="{3D7A976C-7E91-4792-AFAE-A9A1F64DFEBB}" presName="bSpace" presStyleCnt="0"/>
      <dgm:spPr/>
    </dgm:pt>
    <dgm:pt modelId="{4816B80C-A751-4F9E-A1BC-62915B8EF306}" type="pres">
      <dgm:prSet presAssocID="{3D7A976C-7E91-4792-AFAE-A9A1F64DFEBB}" presName="parBackupNorm" presStyleCnt="0"/>
      <dgm:spPr/>
    </dgm:pt>
    <dgm:pt modelId="{8636C91A-3740-4723-AFF3-490C3483F65A}" type="pres">
      <dgm:prSet presAssocID="{CF5E6C43-379D-41F3-9E7D-7B26EDBF61D1}" presName="parSpace" presStyleCnt="0"/>
      <dgm:spPr/>
    </dgm:pt>
  </dgm:ptLst>
  <dgm:cxnLst>
    <dgm:cxn modelId="{9DBE4B27-B75D-44BA-8D13-77CB6F3C84B0}" type="presOf" srcId="{669E8245-B498-4A98-AEDE-856707055201}" destId="{AA6C3D09-6A47-4494-A2A2-8C0653CEEBE9}" srcOrd="0" destOrd="0" presId="urn:microsoft.com/office/officeart/2008/layout/CircleAccentTimeline"/>
    <dgm:cxn modelId="{8446D129-A273-4628-8287-1FBC931C6A44}" srcId="{DA7EA30F-F4A4-4144-A129-AC9477A87ADB}" destId="{0C448A1A-BFE0-47A6-9139-835C70541DD3}" srcOrd="0" destOrd="0" parTransId="{FDC6597A-DC9B-4F27-B9C9-B39BA31F8C25}" sibTransId="{F62FCA8C-69BE-4504-80F8-2B006B5290A0}"/>
    <dgm:cxn modelId="{C420E239-D5C1-4961-A204-4047A8567F1E}" srcId="{DA7EA30F-F4A4-4144-A129-AC9477A87ADB}" destId="{9E269BFC-D012-4F0F-A5D0-C0B1DEED1FF8}" srcOrd="3" destOrd="0" parTransId="{043BABFC-655B-43E5-8A65-5B1E670A70F8}" sibTransId="{5D3984EB-6086-41F3-B7BE-0B31D93DC755}"/>
    <dgm:cxn modelId="{C553E648-B372-4775-BAB5-33C9A43417AA}" type="presOf" srcId="{3D7A976C-7E91-4792-AFAE-A9A1F64DFEBB}" destId="{308C8A9B-91FD-4034-96CE-1DF7607A7824}" srcOrd="0" destOrd="0" presId="urn:microsoft.com/office/officeart/2008/layout/CircleAccentTimeline"/>
    <dgm:cxn modelId="{ADFC2772-8E37-48AF-8257-66F6CD0D42BA}" type="presOf" srcId="{0C448A1A-BFE0-47A6-9139-835C70541DD3}" destId="{877153D6-491E-4469-8343-9780C52EC7ED}" srcOrd="0" destOrd="0" presId="urn:microsoft.com/office/officeart/2008/layout/CircleAccentTimeline"/>
    <dgm:cxn modelId="{13666B73-D9CF-4768-810F-3A408FDF8DEA}" type="presOf" srcId="{57E12B83-F7B0-4C52-BF48-174DF2D8CFA9}" destId="{C46E56E2-5DC8-4EC6-8147-4246C3CA1CDF}" srcOrd="0" destOrd="0" presId="urn:microsoft.com/office/officeart/2008/layout/CircleAccentTimeline"/>
    <dgm:cxn modelId="{E89E0357-18E8-467F-8F02-35CEB2314DE2}" srcId="{DA7EA30F-F4A4-4144-A129-AC9477A87ADB}" destId="{669E8245-B498-4A98-AEDE-856707055201}" srcOrd="2" destOrd="0" parTransId="{F2B08FA1-285C-40FE-AFF3-89199ADE04C0}" sibTransId="{38DBDE51-90FC-42F1-859A-0567DCF9A9F2}"/>
    <dgm:cxn modelId="{4C530380-77ED-4C48-BADA-78061266495E}" srcId="{DA7EA30F-F4A4-4144-A129-AC9477A87ADB}" destId="{3D7A976C-7E91-4792-AFAE-A9A1F64DFEBB}" srcOrd="4" destOrd="0" parTransId="{53AA0E52-BCE5-402A-83DF-6A61AA99430F}" sibTransId="{CF5E6C43-379D-41F3-9E7D-7B26EDBF61D1}"/>
    <dgm:cxn modelId="{A3C4EB89-74A9-430D-BC1C-BC1AE60EB3AD}" type="presOf" srcId="{35B7419F-B135-483C-9C44-2713C2FA20E0}" destId="{EBCB3FEA-96E4-45CD-A076-5516A14FF0EC}" srcOrd="0" destOrd="0" presId="urn:microsoft.com/office/officeart/2008/layout/CircleAccentTimeline"/>
    <dgm:cxn modelId="{1EB4788C-2C66-45D6-B812-D3F0949C4518}" type="presOf" srcId="{DA7EA30F-F4A4-4144-A129-AC9477A87ADB}" destId="{4D30B194-AA74-4C7C-9837-E5A9EA1435D5}" srcOrd="0" destOrd="0" presId="urn:microsoft.com/office/officeart/2008/layout/CircleAccentTimeline"/>
    <dgm:cxn modelId="{1FB5C3A9-36BF-47F9-B1DB-05C5D62D4600}" srcId="{669E8245-B498-4A98-AEDE-856707055201}" destId="{E472AE35-37EC-4150-B01F-4CA22E455E63}" srcOrd="2" destOrd="0" parTransId="{D49BAD05-CCF5-4775-A42C-D9485F10AE7E}" sibTransId="{CDAADEE0-B1E7-4D0A-AD52-B933A218FD4A}"/>
    <dgm:cxn modelId="{FCB572B4-FF4F-4750-8CB7-114193CA8391}" type="presOf" srcId="{A3BF115C-6059-41D9-ADD6-5726DFEFF13D}" destId="{18EC1F46-64D7-4011-ABB3-8CEF71415D7A}" srcOrd="0" destOrd="0" presId="urn:microsoft.com/office/officeart/2008/layout/CircleAccentTimeline"/>
    <dgm:cxn modelId="{38C082BE-BCE1-45B7-BEE9-AA3D74031971}" srcId="{669E8245-B498-4A98-AEDE-856707055201}" destId="{A3BF115C-6059-41D9-ADD6-5726DFEFF13D}" srcOrd="0" destOrd="0" parTransId="{EBA7B9A5-60D5-414A-81E9-A532FC2E44D2}" sibTransId="{7CD7B120-818D-4011-8493-1BF74CDFB353}"/>
    <dgm:cxn modelId="{CDD1E3BE-993B-4B4F-BF94-CEB857F72B37}" type="presOf" srcId="{9E269BFC-D012-4F0F-A5D0-C0B1DEED1FF8}" destId="{64B3BA24-0C94-44EC-9F7C-DE40013046E4}" srcOrd="0" destOrd="0" presId="urn:microsoft.com/office/officeart/2008/layout/CircleAccentTimeline"/>
    <dgm:cxn modelId="{036513CD-0ABB-4AFD-948D-3BF0EB83EF6A}" srcId="{669E8245-B498-4A98-AEDE-856707055201}" destId="{35B7419F-B135-483C-9C44-2713C2FA20E0}" srcOrd="1" destOrd="0" parTransId="{8FB150F7-43A7-4CC1-A0EA-CE7A6839BEEE}" sibTransId="{AC84CD1E-0AC4-4980-836A-62F7509C4C63}"/>
    <dgm:cxn modelId="{6DBCD1DB-8672-44C3-A116-6CE98DDAE287}" srcId="{DA7EA30F-F4A4-4144-A129-AC9477A87ADB}" destId="{57E12B83-F7B0-4C52-BF48-174DF2D8CFA9}" srcOrd="1" destOrd="0" parTransId="{2EF9775E-CD3D-4272-8596-9518F7C0A0A9}" sibTransId="{E699CA88-E934-4673-A7EE-6DC8A0AE570B}"/>
    <dgm:cxn modelId="{9438A2F9-622E-4AD5-A1D8-4B581F630ECC}" type="presOf" srcId="{E472AE35-37EC-4150-B01F-4CA22E455E63}" destId="{5E800E0D-9BB9-492A-8661-66A466B186DD}" srcOrd="0" destOrd="0" presId="urn:microsoft.com/office/officeart/2008/layout/CircleAccentTimeline"/>
    <dgm:cxn modelId="{D3DC6ED4-93FC-44A2-816F-5F688B8B23FD}" type="presParOf" srcId="{4D30B194-AA74-4C7C-9837-E5A9EA1435D5}" destId="{AC839586-87FB-4116-AB1D-DA647D7B944F}" srcOrd="0" destOrd="0" presId="urn:microsoft.com/office/officeart/2008/layout/CircleAccentTimeline"/>
    <dgm:cxn modelId="{B0490835-C730-4934-BD33-86990C197150}" type="presParOf" srcId="{AC839586-87FB-4116-AB1D-DA647D7B944F}" destId="{3B208718-F6BD-451B-8931-D7A307E3A483}" srcOrd="0" destOrd="0" presId="urn:microsoft.com/office/officeart/2008/layout/CircleAccentTimeline"/>
    <dgm:cxn modelId="{C0721751-00BF-42D2-A87C-2E6403A37617}" type="presParOf" srcId="{AC839586-87FB-4116-AB1D-DA647D7B944F}" destId="{877153D6-491E-4469-8343-9780C52EC7ED}" srcOrd="1" destOrd="0" presId="urn:microsoft.com/office/officeart/2008/layout/CircleAccentTimeline"/>
    <dgm:cxn modelId="{B7092145-C088-4245-8BED-9E8F99AAB7F0}" type="presParOf" srcId="{AC839586-87FB-4116-AB1D-DA647D7B944F}" destId="{85758B1F-8C69-40DB-AE94-42AE5209A212}" srcOrd="2" destOrd="0" presId="urn:microsoft.com/office/officeart/2008/layout/CircleAccentTimeline"/>
    <dgm:cxn modelId="{58727E87-EB06-4D61-B48D-E0966F3E1CF8}" type="presParOf" srcId="{4D30B194-AA74-4C7C-9837-E5A9EA1435D5}" destId="{D10BA7D1-080B-4538-BF8E-9B1810E0B4C5}" srcOrd="1" destOrd="0" presId="urn:microsoft.com/office/officeart/2008/layout/CircleAccentTimeline"/>
    <dgm:cxn modelId="{43A24024-67C8-4BB6-A974-1EEB4C10C1E1}" type="presParOf" srcId="{4D30B194-AA74-4C7C-9837-E5A9EA1435D5}" destId="{57D871AB-8121-48BA-80F7-C0337448907E}" srcOrd="2" destOrd="0" presId="urn:microsoft.com/office/officeart/2008/layout/CircleAccentTimeline"/>
    <dgm:cxn modelId="{C2D24C74-6AB1-478E-817A-223FB8864CFA}" type="presParOf" srcId="{4D30B194-AA74-4C7C-9837-E5A9EA1435D5}" destId="{D759691C-49BB-4C1F-ACFA-FEA946312377}" srcOrd="3" destOrd="0" presId="urn:microsoft.com/office/officeart/2008/layout/CircleAccentTimeline"/>
    <dgm:cxn modelId="{C24BF4E5-AD09-466E-A2A8-6A430873099C}" type="presParOf" srcId="{D759691C-49BB-4C1F-ACFA-FEA946312377}" destId="{FF3C7CBE-8D8F-4104-B793-C534D2956889}" srcOrd="0" destOrd="0" presId="urn:microsoft.com/office/officeart/2008/layout/CircleAccentTimeline"/>
    <dgm:cxn modelId="{6FE30784-157D-430E-822D-285476710A25}" type="presParOf" srcId="{D759691C-49BB-4C1F-ACFA-FEA946312377}" destId="{C46E56E2-5DC8-4EC6-8147-4246C3CA1CDF}" srcOrd="1" destOrd="0" presId="urn:microsoft.com/office/officeart/2008/layout/CircleAccentTimeline"/>
    <dgm:cxn modelId="{4F5CA357-BAD4-4B67-AD75-6EE9930CA2BC}" type="presParOf" srcId="{D759691C-49BB-4C1F-ACFA-FEA946312377}" destId="{26DD39CE-B1A7-45A6-A17A-38BC74A9EACD}" srcOrd="2" destOrd="0" presId="urn:microsoft.com/office/officeart/2008/layout/CircleAccentTimeline"/>
    <dgm:cxn modelId="{F6C74EF0-287F-4274-A826-A1490E9AF40D}" type="presParOf" srcId="{4D30B194-AA74-4C7C-9837-E5A9EA1435D5}" destId="{9D7674C7-6148-43B0-A728-9BF73C655B5A}" srcOrd="4" destOrd="0" presId="urn:microsoft.com/office/officeart/2008/layout/CircleAccentTimeline"/>
    <dgm:cxn modelId="{5699B5F1-BB70-426A-96D4-62267AEC8410}" type="presParOf" srcId="{4D30B194-AA74-4C7C-9837-E5A9EA1435D5}" destId="{91774716-815C-44B7-AFA7-C8679C8AFD6C}" srcOrd="5" destOrd="0" presId="urn:microsoft.com/office/officeart/2008/layout/CircleAccentTimeline"/>
    <dgm:cxn modelId="{CE901B2E-B5AF-4C17-857C-08D71D928B23}" type="presParOf" srcId="{4D30B194-AA74-4C7C-9837-E5A9EA1435D5}" destId="{386388D6-04BE-42A5-9BCB-3718ED23420F}" srcOrd="6" destOrd="0" presId="urn:microsoft.com/office/officeart/2008/layout/CircleAccentTimeline"/>
    <dgm:cxn modelId="{9FFFE550-6366-435C-9FBE-8CADE323FE44}" type="presParOf" srcId="{386388D6-04BE-42A5-9BCB-3718ED23420F}" destId="{3C9C8EE4-DB9F-4F4B-B11B-2757D3C866BB}" srcOrd="0" destOrd="0" presId="urn:microsoft.com/office/officeart/2008/layout/CircleAccentTimeline"/>
    <dgm:cxn modelId="{E6BD7281-C129-4970-803A-7C277B4F8C5C}" type="presParOf" srcId="{386388D6-04BE-42A5-9BCB-3718ED23420F}" destId="{AA6C3D09-6A47-4494-A2A2-8C0653CEEBE9}" srcOrd="1" destOrd="0" presId="urn:microsoft.com/office/officeart/2008/layout/CircleAccentTimeline"/>
    <dgm:cxn modelId="{1510ED33-7751-4EBB-8B9C-541406890EEA}" type="presParOf" srcId="{386388D6-04BE-42A5-9BCB-3718ED23420F}" destId="{978BEA36-624C-4319-AFB4-99972FBA5A73}" srcOrd="2" destOrd="0" presId="urn:microsoft.com/office/officeart/2008/layout/CircleAccentTimeline"/>
    <dgm:cxn modelId="{C5C363C6-F170-498B-8FB7-4067E08A535B}" type="presParOf" srcId="{4D30B194-AA74-4C7C-9837-E5A9EA1435D5}" destId="{55FB654A-3EAE-4C86-AF20-D26F2CA0CC02}" srcOrd="7" destOrd="0" presId="urn:microsoft.com/office/officeart/2008/layout/CircleAccentTimeline"/>
    <dgm:cxn modelId="{6E6C6148-8B78-42E9-A8B1-049677365FAE}" type="presParOf" srcId="{4D30B194-AA74-4C7C-9837-E5A9EA1435D5}" destId="{1512AE96-91AB-493A-B616-5BDACC004D72}" srcOrd="8" destOrd="0" presId="urn:microsoft.com/office/officeart/2008/layout/CircleAccentTimeline"/>
    <dgm:cxn modelId="{3ED38047-9384-4405-8DC6-C75F80D11E45}" type="presParOf" srcId="{4D30B194-AA74-4C7C-9837-E5A9EA1435D5}" destId="{B321C742-EB01-4DB8-BB23-B54E18B884AA}" srcOrd="9" destOrd="0" presId="urn:microsoft.com/office/officeart/2008/layout/CircleAccentTimeline"/>
    <dgm:cxn modelId="{DD81B104-4721-4F2F-B5B2-B8D1BEA6EF53}" type="presParOf" srcId="{4D30B194-AA74-4C7C-9837-E5A9EA1435D5}" destId="{8844AF82-D28F-4259-9088-DAC8D6EB1AAC}" srcOrd="10" destOrd="0" presId="urn:microsoft.com/office/officeart/2008/layout/CircleAccentTimeline"/>
    <dgm:cxn modelId="{4FD1F833-458D-4BCB-8F4F-FD6415B9B6D3}" type="presParOf" srcId="{8844AF82-D28F-4259-9088-DAC8D6EB1AAC}" destId="{909B5B3D-C532-4C21-AE1D-BBEDBF299837}" srcOrd="0" destOrd="0" presId="urn:microsoft.com/office/officeart/2008/layout/CircleAccentTimeline"/>
    <dgm:cxn modelId="{B5744F0F-59B7-46DA-92FE-57A47BA599ED}" type="presParOf" srcId="{8844AF82-D28F-4259-9088-DAC8D6EB1AAC}" destId="{18EC1F46-64D7-4011-ABB3-8CEF71415D7A}" srcOrd="1" destOrd="0" presId="urn:microsoft.com/office/officeart/2008/layout/CircleAccentTimeline"/>
    <dgm:cxn modelId="{E036F16B-EDC0-4EA9-A767-70474A5C7DAD}" type="presParOf" srcId="{8844AF82-D28F-4259-9088-DAC8D6EB1AAC}" destId="{69372333-7A5D-4FB1-A99D-E2CCD02FE651}" srcOrd="2" destOrd="0" presId="urn:microsoft.com/office/officeart/2008/layout/CircleAccentTimeline"/>
    <dgm:cxn modelId="{9D99309D-0A7C-4A53-AEFA-08B9AA7006D5}" type="presParOf" srcId="{4D30B194-AA74-4C7C-9837-E5A9EA1435D5}" destId="{A419A920-5F9F-47C9-87F9-8679B1C2BABA}" srcOrd="11" destOrd="0" presId="urn:microsoft.com/office/officeart/2008/layout/CircleAccentTimeline"/>
    <dgm:cxn modelId="{8170A8DD-A9F0-447C-AD41-333F8B2AAC7A}" type="presParOf" srcId="{4D30B194-AA74-4C7C-9837-E5A9EA1435D5}" destId="{283ED342-8012-40CE-81A0-0A4D6E032AB2}" srcOrd="12" destOrd="0" presId="urn:microsoft.com/office/officeart/2008/layout/CircleAccentTimeline"/>
    <dgm:cxn modelId="{D51FD064-8D06-43F2-B9A7-2C7F8C2A8F73}" type="presParOf" srcId="{4D30B194-AA74-4C7C-9837-E5A9EA1435D5}" destId="{4E87B6B5-B528-4F7E-BD6C-1F1BD6549FD5}" srcOrd="13" destOrd="0" presId="urn:microsoft.com/office/officeart/2008/layout/CircleAccentTimeline"/>
    <dgm:cxn modelId="{A072236F-6944-45E5-A658-8C0DBC8217C2}" type="presParOf" srcId="{4D30B194-AA74-4C7C-9837-E5A9EA1435D5}" destId="{CA0B8F86-1124-45A4-ABC1-637BB0A3D3E8}" srcOrd="14" destOrd="0" presId="urn:microsoft.com/office/officeart/2008/layout/CircleAccentTimeline"/>
    <dgm:cxn modelId="{BF64B570-F573-4049-876B-635752983078}" type="presParOf" srcId="{CA0B8F86-1124-45A4-ABC1-637BB0A3D3E8}" destId="{343239AE-9432-480C-8C7A-2E32B0E8B942}" srcOrd="0" destOrd="0" presId="urn:microsoft.com/office/officeart/2008/layout/CircleAccentTimeline"/>
    <dgm:cxn modelId="{E4833C31-35F9-4864-BED8-AF31D267711B}" type="presParOf" srcId="{CA0B8F86-1124-45A4-ABC1-637BB0A3D3E8}" destId="{EBCB3FEA-96E4-45CD-A076-5516A14FF0EC}" srcOrd="1" destOrd="0" presId="urn:microsoft.com/office/officeart/2008/layout/CircleAccentTimeline"/>
    <dgm:cxn modelId="{05741668-C245-49F8-AEB9-381A9F2C1195}" type="presParOf" srcId="{CA0B8F86-1124-45A4-ABC1-637BB0A3D3E8}" destId="{11F2262E-D4C1-4424-A9E7-65DC146A00EA}" srcOrd="2" destOrd="0" presId="urn:microsoft.com/office/officeart/2008/layout/CircleAccentTimeline"/>
    <dgm:cxn modelId="{A68B0E8A-A258-4E32-8107-E3ADE306F1B9}" type="presParOf" srcId="{4D30B194-AA74-4C7C-9837-E5A9EA1435D5}" destId="{8E3313A9-EC84-4372-8D94-9683943D0370}" srcOrd="15" destOrd="0" presId="urn:microsoft.com/office/officeart/2008/layout/CircleAccentTimeline"/>
    <dgm:cxn modelId="{D1649A8A-F834-4BF1-9478-E746F334193E}" type="presParOf" srcId="{4D30B194-AA74-4C7C-9837-E5A9EA1435D5}" destId="{B3DDCB24-F98E-4EC2-95E0-DC1E3FC0B46C}" srcOrd="16" destOrd="0" presId="urn:microsoft.com/office/officeart/2008/layout/CircleAccentTimeline"/>
    <dgm:cxn modelId="{2960A393-58F3-4C6E-9EAB-F8920409F5E6}" type="presParOf" srcId="{4D30B194-AA74-4C7C-9837-E5A9EA1435D5}" destId="{1DDE5860-1368-422E-A182-99D72CD9C804}" srcOrd="17" destOrd="0" presId="urn:microsoft.com/office/officeart/2008/layout/CircleAccentTimeline"/>
    <dgm:cxn modelId="{959B1F8B-6755-48F7-AA43-EA8502FB936A}" type="presParOf" srcId="{4D30B194-AA74-4C7C-9837-E5A9EA1435D5}" destId="{E773956D-3993-4F95-913F-269CD7D618C2}" srcOrd="18" destOrd="0" presId="urn:microsoft.com/office/officeart/2008/layout/CircleAccentTimeline"/>
    <dgm:cxn modelId="{C8DB3EFF-8085-4610-B32F-79699EC25F71}" type="presParOf" srcId="{E773956D-3993-4F95-913F-269CD7D618C2}" destId="{855DC603-3713-40B4-B394-A9DFC6ACB656}" srcOrd="0" destOrd="0" presId="urn:microsoft.com/office/officeart/2008/layout/CircleAccentTimeline"/>
    <dgm:cxn modelId="{3A8BA345-6BA5-4995-B462-D0FF63A2B2A1}" type="presParOf" srcId="{E773956D-3993-4F95-913F-269CD7D618C2}" destId="{5E800E0D-9BB9-492A-8661-66A466B186DD}" srcOrd="1" destOrd="0" presId="urn:microsoft.com/office/officeart/2008/layout/CircleAccentTimeline"/>
    <dgm:cxn modelId="{54BDB35E-4049-4BE8-8EEC-E0569C191F2E}" type="presParOf" srcId="{E773956D-3993-4F95-913F-269CD7D618C2}" destId="{140477AE-50F8-4C65-9C23-1FCD5F765056}" srcOrd="2" destOrd="0" presId="urn:microsoft.com/office/officeart/2008/layout/CircleAccentTimeline"/>
    <dgm:cxn modelId="{0E053CD9-054C-4A34-BE51-CAE15834D8B9}" type="presParOf" srcId="{4D30B194-AA74-4C7C-9837-E5A9EA1435D5}" destId="{DF7C1170-015B-4184-B192-4EEBB52214A9}" srcOrd="19" destOrd="0" presId="urn:microsoft.com/office/officeart/2008/layout/CircleAccentTimeline"/>
    <dgm:cxn modelId="{977D39C0-A5EA-4679-B797-7F1F156400C3}" type="presParOf" srcId="{4D30B194-AA74-4C7C-9837-E5A9EA1435D5}" destId="{7C32FA0B-9B15-43EF-887B-A4203E0AB6AE}" srcOrd="20" destOrd="0" presId="urn:microsoft.com/office/officeart/2008/layout/CircleAccentTimeline"/>
    <dgm:cxn modelId="{65F8D700-B342-4C8A-9D66-3F94182B71FB}" type="presParOf" srcId="{4D30B194-AA74-4C7C-9837-E5A9EA1435D5}" destId="{4CD0A026-52C9-4BC6-AA67-672EAAD368A6}" srcOrd="21" destOrd="0" presId="urn:microsoft.com/office/officeart/2008/layout/CircleAccentTimeline"/>
    <dgm:cxn modelId="{643E37AC-AFF5-4F56-B017-C5E5A45DBC0E}" type="presParOf" srcId="{4CD0A026-52C9-4BC6-AA67-672EAAD368A6}" destId="{1B5013DF-59EB-44E5-9118-B3731DDC80DF}" srcOrd="0" destOrd="0" presId="urn:microsoft.com/office/officeart/2008/layout/CircleAccentTimeline"/>
    <dgm:cxn modelId="{3E9CD579-88ED-4B32-A853-E9BEDDFEE8AE}" type="presParOf" srcId="{4CD0A026-52C9-4BC6-AA67-672EAAD368A6}" destId="{64B3BA24-0C94-44EC-9F7C-DE40013046E4}" srcOrd="1" destOrd="0" presId="urn:microsoft.com/office/officeart/2008/layout/CircleAccentTimeline"/>
    <dgm:cxn modelId="{9A4B6FB9-5FD2-4E4E-BB27-F4A07232011B}" type="presParOf" srcId="{4CD0A026-52C9-4BC6-AA67-672EAAD368A6}" destId="{DF6C52F5-560C-454D-B0E5-5BEDEA798994}" srcOrd="2" destOrd="0" presId="urn:microsoft.com/office/officeart/2008/layout/CircleAccentTimeline"/>
    <dgm:cxn modelId="{858A8B0C-ACFB-49CA-B3EB-ADC07FE2F60A}" type="presParOf" srcId="{4D30B194-AA74-4C7C-9837-E5A9EA1435D5}" destId="{B17B5C9B-2C0F-40D6-9A64-C92DA3FF728B}" srcOrd="22" destOrd="0" presId="urn:microsoft.com/office/officeart/2008/layout/CircleAccentTimeline"/>
    <dgm:cxn modelId="{AEAD6285-6F31-4076-886B-65EACE793856}" type="presParOf" srcId="{4D30B194-AA74-4C7C-9837-E5A9EA1435D5}" destId="{EA79B7FF-9336-41D7-8D3A-87790C50DD55}" srcOrd="23" destOrd="0" presId="urn:microsoft.com/office/officeart/2008/layout/CircleAccentTimeline"/>
    <dgm:cxn modelId="{FBF205B9-A8DC-47F5-9FD9-C97397947447}" type="presParOf" srcId="{4D30B194-AA74-4C7C-9837-E5A9EA1435D5}" destId="{1AE44AAE-0D34-4D2F-98F5-D7BF9C491718}" srcOrd="24" destOrd="0" presId="urn:microsoft.com/office/officeart/2008/layout/CircleAccentTimeline"/>
    <dgm:cxn modelId="{A368021E-C737-44D4-A0FC-66E38B95E6AF}" type="presParOf" srcId="{1AE44AAE-0D34-4D2F-98F5-D7BF9C491718}" destId="{79668A34-8D07-4C28-BB5D-8454BE6E4BDF}" srcOrd="0" destOrd="0" presId="urn:microsoft.com/office/officeart/2008/layout/CircleAccentTimeline"/>
    <dgm:cxn modelId="{C2B0CD2A-0021-4BA5-A0FC-D630B0EB860F}" type="presParOf" srcId="{1AE44AAE-0D34-4D2F-98F5-D7BF9C491718}" destId="{308C8A9B-91FD-4034-96CE-1DF7607A7824}" srcOrd="1" destOrd="0" presId="urn:microsoft.com/office/officeart/2008/layout/CircleAccentTimeline"/>
    <dgm:cxn modelId="{1666E266-1910-4977-9F22-B0F3CA502B4F}" type="presParOf" srcId="{1AE44AAE-0D34-4D2F-98F5-D7BF9C491718}" destId="{B9FBEEDC-900D-4257-8948-A4662CB4263E}" srcOrd="2" destOrd="0" presId="urn:microsoft.com/office/officeart/2008/layout/CircleAccentTimeline"/>
    <dgm:cxn modelId="{E95E595F-69CC-4160-9419-1E8B19F23A06}" type="presParOf" srcId="{4D30B194-AA74-4C7C-9837-E5A9EA1435D5}" destId="{4816B80C-A751-4F9E-A1BC-62915B8EF306}" srcOrd="25" destOrd="0" presId="urn:microsoft.com/office/officeart/2008/layout/CircleAccentTimeline"/>
    <dgm:cxn modelId="{8AA5D21D-40F6-40C7-B1A5-0A6FE131726E}" type="presParOf" srcId="{4D30B194-AA74-4C7C-9837-E5A9EA1435D5}" destId="{8636C91A-3740-4723-AFF3-490C3483F65A}" srcOrd="26" destOrd="0" presId="urn:microsoft.com/office/officeart/2008/layout/CircleAccent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A7EA30F-F4A4-4144-A129-AC9477A87ADB}" type="doc">
      <dgm:prSet loTypeId="urn:microsoft.com/office/officeart/2008/layout/CircleAccentTimeline" loCatId="process" qsTypeId="urn:microsoft.com/office/officeart/2005/8/quickstyle/simple2#6" qsCatId="simple" csTypeId="urn:microsoft.com/office/officeart/2005/8/colors/accent2_1#6" csCatId="accent2" phldr="1"/>
      <dgm:spPr/>
      <dgm:t>
        <a:bodyPr/>
        <a:lstStyle/>
        <a:p>
          <a:endParaRPr lang="en-US"/>
        </a:p>
      </dgm:t>
    </dgm:pt>
    <dgm:pt modelId="{0C448A1A-BFE0-47A6-9139-835C70541DD3}">
      <dgm:prSet phldrT="Add an event" phldr="0"/>
      <dgm:spPr/>
      <dgm:t>
        <a:bodyPr/>
        <a:lstStyle/>
        <a:p>
          <a:r>
            <a:rPr lang="en-US"/>
            <a:t>Application Submitted</a:t>
          </a:r>
        </a:p>
      </dgm:t>
    </dgm:pt>
    <dgm:pt modelId="{FDC6597A-DC9B-4F27-B9C9-B39BA31F8C25}" type="parTrans" cxnId="{8446D129-A273-4628-8287-1FBC931C6A44}">
      <dgm:prSet/>
      <dgm:spPr/>
      <dgm:t>
        <a:bodyPr/>
        <a:lstStyle/>
        <a:p>
          <a:endParaRPr lang="en-US"/>
        </a:p>
      </dgm:t>
    </dgm:pt>
    <dgm:pt modelId="{F62FCA8C-69BE-4504-80F8-2B006B5290A0}" type="sibTrans" cxnId="{8446D129-A273-4628-8287-1FBC931C6A44}">
      <dgm:prSet/>
      <dgm:spPr/>
      <dgm:t>
        <a:bodyPr/>
        <a:lstStyle/>
        <a:p>
          <a:endParaRPr lang="en-US"/>
        </a:p>
      </dgm:t>
    </dgm:pt>
    <dgm:pt modelId="{57E12B83-F7B0-4C52-BF48-174DF2D8CFA9}">
      <dgm:prSet phldrT="Add an event" phldr="0"/>
      <dgm:spPr/>
      <dgm:t>
        <a:bodyPr/>
        <a:lstStyle/>
        <a:p>
          <a:r>
            <a:rPr lang="en-US"/>
            <a:t>Application Accepted</a:t>
          </a:r>
        </a:p>
      </dgm:t>
    </dgm:pt>
    <dgm:pt modelId="{2EF9775E-CD3D-4272-8596-9518F7C0A0A9}" type="parTrans" cxnId="{6DBCD1DB-8672-44C3-A116-6CE98DDAE287}">
      <dgm:prSet/>
      <dgm:spPr/>
      <dgm:t>
        <a:bodyPr/>
        <a:lstStyle/>
        <a:p>
          <a:endParaRPr lang="en-US"/>
        </a:p>
      </dgm:t>
    </dgm:pt>
    <dgm:pt modelId="{E699CA88-E934-4673-A7EE-6DC8A0AE570B}" type="sibTrans" cxnId="{6DBCD1DB-8672-44C3-A116-6CE98DDAE287}">
      <dgm:prSet/>
      <dgm:spPr/>
      <dgm:t>
        <a:bodyPr/>
        <a:lstStyle/>
        <a:p>
          <a:endParaRPr lang="en-US"/>
        </a:p>
      </dgm:t>
    </dgm:pt>
    <dgm:pt modelId="{669E8245-B498-4A98-AEDE-856707055201}">
      <dgm:prSet phldrT="Add an event" phldr="0"/>
      <dgm:spPr/>
      <dgm:t>
        <a:bodyPr/>
        <a:lstStyle/>
        <a:p>
          <a:r>
            <a:rPr lang="en-US"/>
            <a:t>Complete 3 Practices</a:t>
          </a:r>
        </a:p>
      </dgm:t>
    </dgm:pt>
    <dgm:pt modelId="{F2B08FA1-285C-40FE-AFF3-89199ADE04C0}" type="parTrans" cxnId="{E89E0357-18E8-467F-8F02-35CEB2314DE2}">
      <dgm:prSet/>
      <dgm:spPr/>
      <dgm:t>
        <a:bodyPr/>
        <a:lstStyle/>
        <a:p>
          <a:endParaRPr lang="en-US"/>
        </a:p>
      </dgm:t>
    </dgm:pt>
    <dgm:pt modelId="{38DBDE51-90FC-42F1-859A-0567DCF9A9F2}" type="sibTrans" cxnId="{E89E0357-18E8-467F-8F02-35CEB2314DE2}">
      <dgm:prSet/>
      <dgm:spPr/>
      <dgm:t>
        <a:bodyPr/>
        <a:lstStyle/>
        <a:p>
          <a:endParaRPr lang="en-US"/>
        </a:p>
      </dgm:t>
    </dgm:pt>
    <dgm:pt modelId="{9E269BFC-D012-4F0F-A5D0-C0B1DEED1FF8}">
      <dgm:prSet phldrT="Add an event" phldr="0"/>
      <dgm:spPr/>
      <dgm:t>
        <a:bodyPr/>
        <a:lstStyle/>
        <a:p>
          <a:r>
            <a:rPr lang="en-US"/>
            <a:t>Complete 3 Practice Worksheets</a:t>
          </a:r>
        </a:p>
      </dgm:t>
    </dgm:pt>
    <dgm:pt modelId="{043BABFC-655B-43E5-8A65-5B1E670A70F8}" type="parTrans" cxnId="{C420E239-D5C1-4961-A204-4047A8567F1E}">
      <dgm:prSet/>
      <dgm:spPr/>
      <dgm:t>
        <a:bodyPr/>
        <a:lstStyle/>
        <a:p>
          <a:endParaRPr lang="en-US"/>
        </a:p>
      </dgm:t>
    </dgm:pt>
    <dgm:pt modelId="{5D3984EB-6086-41F3-B7BE-0B31D93DC755}" type="sibTrans" cxnId="{C420E239-D5C1-4961-A204-4047A8567F1E}">
      <dgm:prSet/>
      <dgm:spPr/>
      <dgm:t>
        <a:bodyPr/>
        <a:lstStyle/>
        <a:p>
          <a:endParaRPr lang="en-US"/>
        </a:p>
      </dgm:t>
    </dgm:pt>
    <dgm:pt modelId="{3D7A976C-7E91-4792-AFAE-A9A1F64DFEBB}">
      <dgm:prSet phldrT="Add an event" phldr="0"/>
      <dgm:spPr/>
      <dgm:t>
        <a:bodyPr/>
        <a:lstStyle/>
        <a:p>
          <a:r>
            <a:rPr lang="en-US"/>
            <a:t>Complete Exit Surveys</a:t>
          </a:r>
        </a:p>
      </dgm:t>
    </dgm:pt>
    <dgm:pt modelId="{53AA0E52-BCE5-402A-83DF-6A61AA99430F}" type="parTrans" cxnId="{4C530380-77ED-4C48-BADA-78061266495E}">
      <dgm:prSet/>
      <dgm:spPr/>
      <dgm:t>
        <a:bodyPr/>
        <a:lstStyle/>
        <a:p>
          <a:endParaRPr lang="en-US"/>
        </a:p>
      </dgm:t>
    </dgm:pt>
    <dgm:pt modelId="{CF5E6C43-379D-41F3-9E7D-7B26EDBF61D1}" type="sibTrans" cxnId="{4C530380-77ED-4C48-BADA-78061266495E}">
      <dgm:prSet/>
      <dgm:spPr/>
      <dgm:t>
        <a:bodyPr/>
        <a:lstStyle/>
        <a:p>
          <a:endParaRPr lang="en-US"/>
        </a:p>
      </dgm:t>
    </dgm:pt>
    <dgm:pt modelId="{A3BF115C-6059-41D9-ADD6-5726DFEFF13D}">
      <dgm:prSet phldrT="Add an event" phldr="0"/>
      <dgm:spPr/>
      <dgm:t>
        <a:bodyPr/>
        <a:lstStyle/>
        <a:p>
          <a:r>
            <a:rPr lang="en-US"/>
            <a:t>Pasture and Hay Planting</a:t>
          </a:r>
        </a:p>
      </dgm:t>
    </dgm:pt>
    <dgm:pt modelId="{EBA7B9A5-60D5-414A-81E9-A532FC2E44D2}" type="parTrans" cxnId="{38C082BE-BCE1-45B7-BEE9-AA3D74031971}">
      <dgm:prSet/>
      <dgm:spPr/>
      <dgm:t>
        <a:bodyPr/>
        <a:lstStyle/>
        <a:p>
          <a:endParaRPr lang="en-US"/>
        </a:p>
      </dgm:t>
    </dgm:pt>
    <dgm:pt modelId="{7CD7B120-818D-4011-8493-1BF74CDFB353}" type="sibTrans" cxnId="{38C082BE-BCE1-45B7-BEE9-AA3D74031971}">
      <dgm:prSet/>
      <dgm:spPr/>
      <dgm:t>
        <a:bodyPr/>
        <a:lstStyle/>
        <a:p>
          <a:endParaRPr lang="en-US"/>
        </a:p>
      </dgm:t>
    </dgm:pt>
    <dgm:pt modelId="{35B7419F-B135-483C-9C44-2713C2FA20E0}">
      <dgm:prSet phldrT="Add an event" phldr="0"/>
      <dgm:spPr/>
      <dgm:t>
        <a:bodyPr/>
        <a:lstStyle/>
        <a:p>
          <a:r>
            <a:rPr lang="en-US"/>
            <a:t>Nutrient Management</a:t>
          </a:r>
        </a:p>
      </dgm:t>
    </dgm:pt>
    <dgm:pt modelId="{8FB150F7-43A7-4CC1-A0EA-CE7A6839BEEE}" type="parTrans" cxnId="{036513CD-0ABB-4AFD-948D-3BF0EB83EF6A}">
      <dgm:prSet/>
      <dgm:spPr/>
      <dgm:t>
        <a:bodyPr/>
        <a:lstStyle/>
        <a:p>
          <a:endParaRPr lang="en-US"/>
        </a:p>
      </dgm:t>
    </dgm:pt>
    <dgm:pt modelId="{AC84CD1E-0AC4-4980-836A-62F7509C4C63}" type="sibTrans" cxnId="{036513CD-0ABB-4AFD-948D-3BF0EB83EF6A}">
      <dgm:prSet/>
      <dgm:spPr/>
      <dgm:t>
        <a:bodyPr/>
        <a:lstStyle/>
        <a:p>
          <a:endParaRPr lang="en-US"/>
        </a:p>
      </dgm:t>
    </dgm:pt>
    <dgm:pt modelId="{E472AE35-37EC-4150-B01F-4CA22E455E63}">
      <dgm:prSet phldrT="Add an event" phldr="0"/>
      <dgm:spPr/>
      <dgm:t>
        <a:bodyPr/>
        <a:lstStyle/>
        <a:p>
          <a:r>
            <a:rPr lang="en-US"/>
            <a:t>Grazing Management</a:t>
          </a:r>
        </a:p>
      </dgm:t>
    </dgm:pt>
    <dgm:pt modelId="{D49BAD05-CCF5-4775-A42C-D9485F10AE7E}" type="parTrans" cxnId="{1FB5C3A9-36BF-47F9-B1DB-05C5D62D4600}">
      <dgm:prSet/>
      <dgm:spPr/>
      <dgm:t>
        <a:bodyPr/>
        <a:lstStyle/>
        <a:p>
          <a:endParaRPr lang="en-US"/>
        </a:p>
      </dgm:t>
    </dgm:pt>
    <dgm:pt modelId="{CDAADEE0-B1E7-4D0A-AD52-B933A218FD4A}" type="sibTrans" cxnId="{1FB5C3A9-36BF-47F9-B1DB-05C5D62D4600}">
      <dgm:prSet/>
      <dgm:spPr/>
      <dgm:t>
        <a:bodyPr/>
        <a:lstStyle/>
        <a:p>
          <a:endParaRPr lang="en-US"/>
        </a:p>
      </dgm:t>
    </dgm:pt>
    <dgm:pt modelId="{4D30B194-AA74-4C7C-9837-E5A9EA1435D5}" type="pres">
      <dgm:prSet presAssocID="{DA7EA30F-F4A4-4144-A129-AC9477A87ADB}" presName="Name0" presStyleCnt="0">
        <dgm:presLayoutVars>
          <dgm:dir/>
        </dgm:presLayoutVars>
      </dgm:prSet>
      <dgm:spPr/>
    </dgm:pt>
    <dgm:pt modelId="{AC839586-87FB-4116-AB1D-DA647D7B944F}" type="pres">
      <dgm:prSet presAssocID="{0C448A1A-BFE0-47A6-9139-835C70541DD3}" presName="parComposite" presStyleCnt="0"/>
      <dgm:spPr/>
    </dgm:pt>
    <dgm:pt modelId="{3B208718-F6BD-451B-8931-D7A307E3A483}" type="pres">
      <dgm:prSet presAssocID="{0C448A1A-BFE0-47A6-9139-835C70541DD3}" presName="parBigCircle" presStyleLbl="node0" presStyleIdx="0" presStyleCnt="5"/>
      <dgm:spPr>
        <a:solidFill>
          <a:schemeClr val="accent6"/>
        </a:solidFill>
      </dgm:spPr>
    </dgm:pt>
    <dgm:pt modelId="{877153D6-491E-4469-8343-9780C52EC7ED}" type="pres">
      <dgm:prSet presAssocID="{0C448A1A-BFE0-47A6-9139-835C70541DD3}" presName="parTx" presStyleLbl="revTx" presStyleIdx="0" presStyleCnt="11"/>
      <dgm:spPr/>
    </dgm:pt>
    <dgm:pt modelId="{85758B1F-8C69-40DB-AE94-42AE5209A212}" type="pres">
      <dgm:prSet presAssocID="{0C448A1A-BFE0-47A6-9139-835C70541DD3}" presName="bSpace" presStyleCnt="0"/>
      <dgm:spPr/>
    </dgm:pt>
    <dgm:pt modelId="{D10BA7D1-080B-4538-BF8E-9B1810E0B4C5}" type="pres">
      <dgm:prSet presAssocID="{0C448A1A-BFE0-47A6-9139-835C70541DD3}" presName="parBackupNorm" presStyleCnt="0"/>
      <dgm:spPr/>
    </dgm:pt>
    <dgm:pt modelId="{57D871AB-8121-48BA-80F7-C0337448907E}" type="pres">
      <dgm:prSet presAssocID="{F62FCA8C-69BE-4504-80F8-2B006B5290A0}" presName="parSpace" presStyleCnt="0"/>
      <dgm:spPr/>
    </dgm:pt>
    <dgm:pt modelId="{D759691C-49BB-4C1F-ACFA-FEA946312377}" type="pres">
      <dgm:prSet presAssocID="{57E12B83-F7B0-4C52-BF48-174DF2D8CFA9}" presName="parComposite" presStyleCnt="0"/>
      <dgm:spPr/>
    </dgm:pt>
    <dgm:pt modelId="{FF3C7CBE-8D8F-4104-B793-C534D2956889}" type="pres">
      <dgm:prSet presAssocID="{57E12B83-F7B0-4C52-BF48-174DF2D8CFA9}" presName="parBigCircle" presStyleLbl="node0" presStyleIdx="1" presStyleCnt="5"/>
      <dgm:spPr>
        <a:solidFill>
          <a:schemeClr val="accent6"/>
        </a:solidFill>
      </dgm:spPr>
    </dgm:pt>
    <dgm:pt modelId="{C46E56E2-5DC8-4EC6-8147-4246C3CA1CDF}" type="pres">
      <dgm:prSet presAssocID="{57E12B83-F7B0-4C52-BF48-174DF2D8CFA9}" presName="parTx" presStyleLbl="revTx" presStyleIdx="1" presStyleCnt="11"/>
      <dgm:spPr/>
    </dgm:pt>
    <dgm:pt modelId="{26DD39CE-B1A7-45A6-A17A-38BC74A9EACD}" type="pres">
      <dgm:prSet presAssocID="{57E12B83-F7B0-4C52-BF48-174DF2D8CFA9}" presName="bSpace" presStyleCnt="0"/>
      <dgm:spPr/>
    </dgm:pt>
    <dgm:pt modelId="{9D7674C7-6148-43B0-A728-9BF73C655B5A}" type="pres">
      <dgm:prSet presAssocID="{57E12B83-F7B0-4C52-BF48-174DF2D8CFA9}" presName="parBackupNorm" presStyleCnt="0"/>
      <dgm:spPr/>
    </dgm:pt>
    <dgm:pt modelId="{91774716-815C-44B7-AFA7-C8679C8AFD6C}" type="pres">
      <dgm:prSet presAssocID="{E699CA88-E934-4673-A7EE-6DC8A0AE570B}" presName="parSpace" presStyleCnt="0"/>
      <dgm:spPr/>
    </dgm:pt>
    <dgm:pt modelId="{386388D6-04BE-42A5-9BCB-3718ED23420F}" type="pres">
      <dgm:prSet presAssocID="{669E8245-B498-4A98-AEDE-856707055201}" presName="parComposite" presStyleCnt="0"/>
      <dgm:spPr/>
    </dgm:pt>
    <dgm:pt modelId="{3C9C8EE4-DB9F-4F4B-B11B-2757D3C866BB}" type="pres">
      <dgm:prSet presAssocID="{669E8245-B498-4A98-AEDE-856707055201}" presName="parBigCircle" presStyleLbl="node0" presStyleIdx="2" presStyleCnt="5"/>
      <dgm:spPr>
        <a:pattFill prst="lgCheck">
          <a:fgClr>
            <a:schemeClr val="accent6"/>
          </a:fgClr>
          <a:bgClr>
            <a:schemeClr val="bg1"/>
          </a:bgClr>
        </a:pattFill>
      </dgm:spPr>
    </dgm:pt>
    <dgm:pt modelId="{AA6C3D09-6A47-4494-A2A2-8C0653CEEBE9}" type="pres">
      <dgm:prSet presAssocID="{669E8245-B498-4A98-AEDE-856707055201}" presName="parTx" presStyleLbl="revTx" presStyleIdx="2" presStyleCnt="11"/>
      <dgm:spPr/>
    </dgm:pt>
    <dgm:pt modelId="{978BEA36-624C-4319-AFB4-99972FBA5A73}" type="pres">
      <dgm:prSet presAssocID="{669E8245-B498-4A98-AEDE-856707055201}" presName="bSpace" presStyleCnt="0"/>
      <dgm:spPr/>
    </dgm:pt>
    <dgm:pt modelId="{55FB654A-3EAE-4C86-AF20-D26F2CA0CC02}" type="pres">
      <dgm:prSet presAssocID="{669E8245-B498-4A98-AEDE-856707055201}" presName="parBackupNorm" presStyleCnt="0"/>
      <dgm:spPr/>
    </dgm:pt>
    <dgm:pt modelId="{1512AE96-91AB-493A-B616-5BDACC004D72}" type="pres">
      <dgm:prSet presAssocID="{38DBDE51-90FC-42F1-859A-0567DCF9A9F2}" presName="parSpace" presStyleCnt="0"/>
      <dgm:spPr/>
    </dgm:pt>
    <dgm:pt modelId="{B321C742-EB01-4DB8-BB23-B54E18B884AA}" type="pres">
      <dgm:prSet presAssocID="{A3BF115C-6059-41D9-ADD6-5726DFEFF13D}" presName="desBackupLeftNorm" presStyleCnt="0"/>
      <dgm:spPr/>
    </dgm:pt>
    <dgm:pt modelId="{8844AF82-D28F-4259-9088-DAC8D6EB1AAC}" type="pres">
      <dgm:prSet presAssocID="{A3BF115C-6059-41D9-ADD6-5726DFEFF13D}" presName="desComposite" presStyleCnt="0"/>
      <dgm:spPr/>
    </dgm:pt>
    <dgm:pt modelId="{909B5B3D-C532-4C21-AE1D-BBEDBF299837}" type="pres">
      <dgm:prSet presAssocID="{A3BF115C-6059-41D9-ADD6-5726DFEFF13D}" presName="desCircle" presStyleLbl="node1" presStyleIdx="0" presStyleCnt="3"/>
      <dgm:spPr>
        <a:solidFill>
          <a:schemeClr val="bg1"/>
        </a:solidFill>
      </dgm:spPr>
    </dgm:pt>
    <dgm:pt modelId="{18EC1F46-64D7-4011-ABB3-8CEF71415D7A}" type="pres">
      <dgm:prSet presAssocID="{A3BF115C-6059-41D9-ADD6-5726DFEFF13D}" presName="chTx" presStyleLbl="revTx" presStyleIdx="3" presStyleCnt="11"/>
      <dgm:spPr/>
    </dgm:pt>
    <dgm:pt modelId="{69372333-7A5D-4FB1-A99D-E2CCD02FE651}" type="pres">
      <dgm:prSet presAssocID="{A3BF115C-6059-41D9-ADD6-5726DFEFF13D}" presName="desTx" presStyleLbl="revTx" presStyleIdx="4" presStyleCnt="11">
        <dgm:presLayoutVars>
          <dgm:bulletEnabled val="1"/>
        </dgm:presLayoutVars>
      </dgm:prSet>
      <dgm:spPr/>
    </dgm:pt>
    <dgm:pt modelId="{A419A920-5F9F-47C9-87F9-8679B1C2BABA}" type="pres">
      <dgm:prSet presAssocID="{A3BF115C-6059-41D9-ADD6-5726DFEFF13D}" presName="desBackupRightNorm" presStyleCnt="0"/>
      <dgm:spPr/>
    </dgm:pt>
    <dgm:pt modelId="{283ED342-8012-40CE-81A0-0A4D6E032AB2}" type="pres">
      <dgm:prSet presAssocID="{7CD7B120-818D-4011-8493-1BF74CDFB353}" presName="desSpace" presStyleCnt="0"/>
      <dgm:spPr/>
    </dgm:pt>
    <dgm:pt modelId="{4E87B6B5-B528-4F7E-BD6C-1F1BD6549FD5}" type="pres">
      <dgm:prSet presAssocID="{35B7419F-B135-483C-9C44-2713C2FA20E0}" presName="desBackupLeftNorm" presStyleCnt="0"/>
      <dgm:spPr/>
    </dgm:pt>
    <dgm:pt modelId="{CA0B8F86-1124-45A4-ABC1-637BB0A3D3E8}" type="pres">
      <dgm:prSet presAssocID="{35B7419F-B135-483C-9C44-2713C2FA20E0}" presName="desComposite" presStyleCnt="0"/>
      <dgm:spPr/>
    </dgm:pt>
    <dgm:pt modelId="{343239AE-9432-480C-8C7A-2E32B0E8B942}" type="pres">
      <dgm:prSet presAssocID="{35B7419F-B135-483C-9C44-2713C2FA20E0}" presName="desCircle" presStyleLbl="node1" presStyleIdx="1" presStyleCnt="3"/>
      <dgm:spPr>
        <a:solidFill>
          <a:schemeClr val="accent6"/>
        </a:solidFill>
      </dgm:spPr>
    </dgm:pt>
    <dgm:pt modelId="{EBCB3FEA-96E4-45CD-A076-5516A14FF0EC}" type="pres">
      <dgm:prSet presAssocID="{35B7419F-B135-483C-9C44-2713C2FA20E0}" presName="chTx" presStyleLbl="revTx" presStyleIdx="5" presStyleCnt="11"/>
      <dgm:spPr/>
    </dgm:pt>
    <dgm:pt modelId="{11F2262E-D4C1-4424-A9E7-65DC146A00EA}" type="pres">
      <dgm:prSet presAssocID="{35B7419F-B135-483C-9C44-2713C2FA20E0}" presName="desTx" presStyleLbl="revTx" presStyleIdx="6" presStyleCnt="11">
        <dgm:presLayoutVars>
          <dgm:bulletEnabled val="1"/>
        </dgm:presLayoutVars>
      </dgm:prSet>
      <dgm:spPr/>
    </dgm:pt>
    <dgm:pt modelId="{8E3313A9-EC84-4372-8D94-9683943D0370}" type="pres">
      <dgm:prSet presAssocID="{35B7419F-B135-483C-9C44-2713C2FA20E0}" presName="desBackupRightNorm" presStyleCnt="0"/>
      <dgm:spPr/>
    </dgm:pt>
    <dgm:pt modelId="{B3DDCB24-F98E-4EC2-95E0-DC1E3FC0B46C}" type="pres">
      <dgm:prSet presAssocID="{AC84CD1E-0AC4-4980-836A-62F7509C4C63}" presName="desSpace" presStyleCnt="0"/>
      <dgm:spPr/>
    </dgm:pt>
    <dgm:pt modelId="{1DDE5860-1368-422E-A182-99D72CD9C804}" type="pres">
      <dgm:prSet presAssocID="{E472AE35-37EC-4150-B01F-4CA22E455E63}" presName="desBackupLeftNorm" presStyleCnt="0"/>
      <dgm:spPr/>
    </dgm:pt>
    <dgm:pt modelId="{E773956D-3993-4F95-913F-269CD7D618C2}" type="pres">
      <dgm:prSet presAssocID="{E472AE35-37EC-4150-B01F-4CA22E455E63}" presName="desComposite" presStyleCnt="0"/>
      <dgm:spPr/>
    </dgm:pt>
    <dgm:pt modelId="{855DC603-3713-40B4-B394-A9DFC6ACB656}" type="pres">
      <dgm:prSet presAssocID="{E472AE35-37EC-4150-B01F-4CA22E455E63}" presName="desCircle" presStyleLbl="node1" presStyleIdx="2" presStyleCnt="3"/>
      <dgm:spPr/>
    </dgm:pt>
    <dgm:pt modelId="{5E800E0D-9BB9-492A-8661-66A466B186DD}" type="pres">
      <dgm:prSet presAssocID="{E472AE35-37EC-4150-B01F-4CA22E455E63}" presName="chTx" presStyleLbl="revTx" presStyleIdx="7" presStyleCnt="11"/>
      <dgm:spPr/>
    </dgm:pt>
    <dgm:pt modelId="{140477AE-50F8-4C65-9C23-1FCD5F765056}" type="pres">
      <dgm:prSet presAssocID="{E472AE35-37EC-4150-B01F-4CA22E455E63}" presName="desTx" presStyleLbl="revTx" presStyleIdx="8" presStyleCnt="11">
        <dgm:presLayoutVars>
          <dgm:bulletEnabled val="1"/>
        </dgm:presLayoutVars>
      </dgm:prSet>
      <dgm:spPr/>
    </dgm:pt>
    <dgm:pt modelId="{DF7C1170-015B-4184-B192-4EEBB52214A9}" type="pres">
      <dgm:prSet presAssocID="{E472AE35-37EC-4150-B01F-4CA22E455E63}" presName="desBackupRightNorm" presStyleCnt="0"/>
      <dgm:spPr/>
    </dgm:pt>
    <dgm:pt modelId="{7C32FA0B-9B15-43EF-887B-A4203E0AB6AE}" type="pres">
      <dgm:prSet presAssocID="{CDAADEE0-B1E7-4D0A-AD52-B933A218FD4A}" presName="desSpace" presStyleCnt="0"/>
      <dgm:spPr/>
    </dgm:pt>
    <dgm:pt modelId="{4CD0A026-52C9-4BC6-AA67-672EAAD368A6}" type="pres">
      <dgm:prSet presAssocID="{9E269BFC-D012-4F0F-A5D0-C0B1DEED1FF8}" presName="parComposite" presStyleCnt="0"/>
      <dgm:spPr/>
    </dgm:pt>
    <dgm:pt modelId="{1B5013DF-59EB-44E5-9118-B3731DDC80DF}" type="pres">
      <dgm:prSet presAssocID="{9E269BFC-D012-4F0F-A5D0-C0B1DEED1FF8}" presName="parBigCircle" presStyleLbl="node0" presStyleIdx="3" presStyleCnt="5"/>
      <dgm:spPr/>
    </dgm:pt>
    <dgm:pt modelId="{64B3BA24-0C94-44EC-9F7C-DE40013046E4}" type="pres">
      <dgm:prSet presAssocID="{9E269BFC-D012-4F0F-A5D0-C0B1DEED1FF8}" presName="parTx" presStyleLbl="revTx" presStyleIdx="9" presStyleCnt="11"/>
      <dgm:spPr/>
    </dgm:pt>
    <dgm:pt modelId="{DF6C52F5-560C-454D-B0E5-5BEDEA798994}" type="pres">
      <dgm:prSet presAssocID="{9E269BFC-D012-4F0F-A5D0-C0B1DEED1FF8}" presName="bSpace" presStyleCnt="0"/>
      <dgm:spPr/>
    </dgm:pt>
    <dgm:pt modelId="{B17B5C9B-2C0F-40D6-9A64-C92DA3FF728B}" type="pres">
      <dgm:prSet presAssocID="{9E269BFC-D012-4F0F-A5D0-C0B1DEED1FF8}" presName="parBackupNorm" presStyleCnt="0"/>
      <dgm:spPr/>
    </dgm:pt>
    <dgm:pt modelId="{EA79B7FF-9336-41D7-8D3A-87790C50DD55}" type="pres">
      <dgm:prSet presAssocID="{5D3984EB-6086-41F3-B7BE-0B31D93DC755}" presName="parSpace" presStyleCnt="0"/>
      <dgm:spPr/>
    </dgm:pt>
    <dgm:pt modelId="{1AE44AAE-0D34-4D2F-98F5-D7BF9C491718}" type="pres">
      <dgm:prSet presAssocID="{3D7A976C-7E91-4792-AFAE-A9A1F64DFEBB}" presName="parComposite" presStyleCnt="0"/>
      <dgm:spPr/>
    </dgm:pt>
    <dgm:pt modelId="{79668A34-8D07-4C28-BB5D-8454BE6E4BDF}" type="pres">
      <dgm:prSet presAssocID="{3D7A976C-7E91-4792-AFAE-A9A1F64DFEBB}" presName="parBigCircle" presStyleLbl="node0" presStyleIdx="4" presStyleCnt="5"/>
      <dgm:spPr/>
    </dgm:pt>
    <dgm:pt modelId="{308C8A9B-91FD-4034-96CE-1DF7607A7824}" type="pres">
      <dgm:prSet presAssocID="{3D7A976C-7E91-4792-AFAE-A9A1F64DFEBB}" presName="parTx" presStyleLbl="revTx" presStyleIdx="10" presStyleCnt="11"/>
      <dgm:spPr/>
    </dgm:pt>
    <dgm:pt modelId="{B9FBEEDC-900D-4257-8948-A4662CB4263E}" type="pres">
      <dgm:prSet presAssocID="{3D7A976C-7E91-4792-AFAE-A9A1F64DFEBB}" presName="bSpace" presStyleCnt="0"/>
      <dgm:spPr/>
    </dgm:pt>
    <dgm:pt modelId="{4816B80C-A751-4F9E-A1BC-62915B8EF306}" type="pres">
      <dgm:prSet presAssocID="{3D7A976C-7E91-4792-AFAE-A9A1F64DFEBB}" presName="parBackupNorm" presStyleCnt="0"/>
      <dgm:spPr/>
    </dgm:pt>
    <dgm:pt modelId="{8636C91A-3740-4723-AFF3-490C3483F65A}" type="pres">
      <dgm:prSet presAssocID="{CF5E6C43-379D-41F3-9E7D-7B26EDBF61D1}" presName="parSpace" presStyleCnt="0"/>
      <dgm:spPr/>
    </dgm:pt>
  </dgm:ptLst>
  <dgm:cxnLst>
    <dgm:cxn modelId="{9DBE4B27-B75D-44BA-8D13-77CB6F3C84B0}" type="presOf" srcId="{669E8245-B498-4A98-AEDE-856707055201}" destId="{AA6C3D09-6A47-4494-A2A2-8C0653CEEBE9}" srcOrd="0" destOrd="0" presId="urn:microsoft.com/office/officeart/2008/layout/CircleAccentTimeline"/>
    <dgm:cxn modelId="{8446D129-A273-4628-8287-1FBC931C6A44}" srcId="{DA7EA30F-F4A4-4144-A129-AC9477A87ADB}" destId="{0C448A1A-BFE0-47A6-9139-835C70541DD3}" srcOrd="0" destOrd="0" parTransId="{FDC6597A-DC9B-4F27-B9C9-B39BA31F8C25}" sibTransId="{F62FCA8C-69BE-4504-80F8-2B006B5290A0}"/>
    <dgm:cxn modelId="{C420E239-D5C1-4961-A204-4047A8567F1E}" srcId="{DA7EA30F-F4A4-4144-A129-AC9477A87ADB}" destId="{9E269BFC-D012-4F0F-A5D0-C0B1DEED1FF8}" srcOrd="3" destOrd="0" parTransId="{043BABFC-655B-43E5-8A65-5B1E670A70F8}" sibTransId="{5D3984EB-6086-41F3-B7BE-0B31D93DC755}"/>
    <dgm:cxn modelId="{C553E648-B372-4775-BAB5-33C9A43417AA}" type="presOf" srcId="{3D7A976C-7E91-4792-AFAE-A9A1F64DFEBB}" destId="{308C8A9B-91FD-4034-96CE-1DF7607A7824}" srcOrd="0" destOrd="0" presId="urn:microsoft.com/office/officeart/2008/layout/CircleAccentTimeline"/>
    <dgm:cxn modelId="{ADFC2772-8E37-48AF-8257-66F6CD0D42BA}" type="presOf" srcId="{0C448A1A-BFE0-47A6-9139-835C70541DD3}" destId="{877153D6-491E-4469-8343-9780C52EC7ED}" srcOrd="0" destOrd="0" presId="urn:microsoft.com/office/officeart/2008/layout/CircleAccentTimeline"/>
    <dgm:cxn modelId="{13666B73-D9CF-4768-810F-3A408FDF8DEA}" type="presOf" srcId="{57E12B83-F7B0-4C52-BF48-174DF2D8CFA9}" destId="{C46E56E2-5DC8-4EC6-8147-4246C3CA1CDF}" srcOrd="0" destOrd="0" presId="urn:microsoft.com/office/officeart/2008/layout/CircleAccentTimeline"/>
    <dgm:cxn modelId="{E89E0357-18E8-467F-8F02-35CEB2314DE2}" srcId="{DA7EA30F-F4A4-4144-A129-AC9477A87ADB}" destId="{669E8245-B498-4A98-AEDE-856707055201}" srcOrd="2" destOrd="0" parTransId="{F2B08FA1-285C-40FE-AFF3-89199ADE04C0}" sibTransId="{38DBDE51-90FC-42F1-859A-0567DCF9A9F2}"/>
    <dgm:cxn modelId="{4C530380-77ED-4C48-BADA-78061266495E}" srcId="{DA7EA30F-F4A4-4144-A129-AC9477A87ADB}" destId="{3D7A976C-7E91-4792-AFAE-A9A1F64DFEBB}" srcOrd="4" destOrd="0" parTransId="{53AA0E52-BCE5-402A-83DF-6A61AA99430F}" sibTransId="{CF5E6C43-379D-41F3-9E7D-7B26EDBF61D1}"/>
    <dgm:cxn modelId="{A3C4EB89-74A9-430D-BC1C-BC1AE60EB3AD}" type="presOf" srcId="{35B7419F-B135-483C-9C44-2713C2FA20E0}" destId="{EBCB3FEA-96E4-45CD-A076-5516A14FF0EC}" srcOrd="0" destOrd="0" presId="urn:microsoft.com/office/officeart/2008/layout/CircleAccentTimeline"/>
    <dgm:cxn modelId="{1EB4788C-2C66-45D6-B812-D3F0949C4518}" type="presOf" srcId="{DA7EA30F-F4A4-4144-A129-AC9477A87ADB}" destId="{4D30B194-AA74-4C7C-9837-E5A9EA1435D5}" srcOrd="0" destOrd="0" presId="urn:microsoft.com/office/officeart/2008/layout/CircleAccentTimeline"/>
    <dgm:cxn modelId="{1FB5C3A9-36BF-47F9-B1DB-05C5D62D4600}" srcId="{669E8245-B498-4A98-AEDE-856707055201}" destId="{E472AE35-37EC-4150-B01F-4CA22E455E63}" srcOrd="2" destOrd="0" parTransId="{D49BAD05-CCF5-4775-A42C-D9485F10AE7E}" sibTransId="{CDAADEE0-B1E7-4D0A-AD52-B933A218FD4A}"/>
    <dgm:cxn modelId="{FCB572B4-FF4F-4750-8CB7-114193CA8391}" type="presOf" srcId="{A3BF115C-6059-41D9-ADD6-5726DFEFF13D}" destId="{18EC1F46-64D7-4011-ABB3-8CEF71415D7A}" srcOrd="0" destOrd="0" presId="urn:microsoft.com/office/officeart/2008/layout/CircleAccentTimeline"/>
    <dgm:cxn modelId="{38C082BE-BCE1-45B7-BEE9-AA3D74031971}" srcId="{669E8245-B498-4A98-AEDE-856707055201}" destId="{A3BF115C-6059-41D9-ADD6-5726DFEFF13D}" srcOrd="0" destOrd="0" parTransId="{EBA7B9A5-60D5-414A-81E9-A532FC2E44D2}" sibTransId="{7CD7B120-818D-4011-8493-1BF74CDFB353}"/>
    <dgm:cxn modelId="{CDD1E3BE-993B-4B4F-BF94-CEB857F72B37}" type="presOf" srcId="{9E269BFC-D012-4F0F-A5D0-C0B1DEED1FF8}" destId="{64B3BA24-0C94-44EC-9F7C-DE40013046E4}" srcOrd="0" destOrd="0" presId="urn:microsoft.com/office/officeart/2008/layout/CircleAccentTimeline"/>
    <dgm:cxn modelId="{036513CD-0ABB-4AFD-948D-3BF0EB83EF6A}" srcId="{669E8245-B498-4A98-AEDE-856707055201}" destId="{35B7419F-B135-483C-9C44-2713C2FA20E0}" srcOrd="1" destOrd="0" parTransId="{8FB150F7-43A7-4CC1-A0EA-CE7A6839BEEE}" sibTransId="{AC84CD1E-0AC4-4980-836A-62F7509C4C63}"/>
    <dgm:cxn modelId="{6DBCD1DB-8672-44C3-A116-6CE98DDAE287}" srcId="{DA7EA30F-F4A4-4144-A129-AC9477A87ADB}" destId="{57E12B83-F7B0-4C52-BF48-174DF2D8CFA9}" srcOrd="1" destOrd="0" parTransId="{2EF9775E-CD3D-4272-8596-9518F7C0A0A9}" sibTransId="{E699CA88-E934-4673-A7EE-6DC8A0AE570B}"/>
    <dgm:cxn modelId="{9438A2F9-622E-4AD5-A1D8-4B581F630ECC}" type="presOf" srcId="{E472AE35-37EC-4150-B01F-4CA22E455E63}" destId="{5E800E0D-9BB9-492A-8661-66A466B186DD}" srcOrd="0" destOrd="0" presId="urn:microsoft.com/office/officeart/2008/layout/CircleAccentTimeline"/>
    <dgm:cxn modelId="{D3DC6ED4-93FC-44A2-816F-5F688B8B23FD}" type="presParOf" srcId="{4D30B194-AA74-4C7C-9837-E5A9EA1435D5}" destId="{AC839586-87FB-4116-AB1D-DA647D7B944F}" srcOrd="0" destOrd="0" presId="urn:microsoft.com/office/officeart/2008/layout/CircleAccentTimeline"/>
    <dgm:cxn modelId="{B0490835-C730-4934-BD33-86990C197150}" type="presParOf" srcId="{AC839586-87FB-4116-AB1D-DA647D7B944F}" destId="{3B208718-F6BD-451B-8931-D7A307E3A483}" srcOrd="0" destOrd="0" presId="urn:microsoft.com/office/officeart/2008/layout/CircleAccentTimeline"/>
    <dgm:cxn modelId="{C0721751-00BF-42D2-A87C-2E6403A37617}" type="presParOf" srcId="{AC839586-87FB-4116-AB1D-DA647D7B944F}" destId="{877153D6-491E-4469-8343-9780C52EC7ED}" srcOrd="1" destOrd="0" presId="urn:microsoft.com/office/officeart/2008/layout/CircleAccentTimeline"/>
    <dgm:cxn modelId="{B7092145-C088-4245-8BED-9E8F99AAB7F0}" type="presParOf" srcId="{AC839586-87FB-4116-AB1D-DA647D7B944F}" destId="{85758B1F-8C69-40DB-AE94-42AE5209A212}" srcOrd="2" destOrd="0" presId="urn:microsoft.com/office/officeart/2008/layout/CircleAccentTimeline"/>
    <dgm:cxn modelId="{58727E87-EB06-4D61-B48D-E0966F3E1CF8}" type="presParOf" srcId="{4D30B194-AA74-4C7C-9837-E5A9EA1435D5}" destId="{D10BA7D1-080B-4538-BF8E-9B1810E0B4C5}" srcOrd="1" destOrd="0" presId="urn:microsoft.com/office/officeart/2008/layout/CircleAccentTimeline"/>
    <dgm:cxn modelId="{43A24024-67C8-4BB6-A974-1EEB4C10C1E1}" type="presParOf" srcId="{4D30B194-AA74-4C7C-9837-E5A9EA1435D5}" destId="{57D871AB-8121-48BA-80F7-C0337448907E}" srcOrd="2" destOrd="0" presId="urn:microsoft.com/office/officeart/2008/layout/CircleAccentTimeline"/>
    <dgm:cxn modelId="{C2D24C74-6AB1-478E-817A-223FB8864CFA}" type="presParOf" srcId="{4D30B194-AA74-4C7C-9837-E5A9EA1435D5}" destId="{D759691C-49BB-4C1F-ACFA-FEA946312377}" srcOrd="3" destOrd="0" presId="urn:microsoft.com/office/officeart/2008/layout/CircleAccentTimeline"/>
    <dgm:cxn modelId="{C24BF4E5-AD09-466E-A2A8-6A430873099C}" type="presParOf" srcId="{D759691C-49BB-4C1F-ACFA-FEA946312377}" destId="{FF3C7CBE-8D8F-4104-B793-C534D2956889}" srcOrd="0" destOrd="0" presId="urn:microsoft.com/office/officeart/2008/layout/CircleAccentTimeline"/>
    <dgm:cxn modelId="{6FE30784-157D-430E-822D-285476710A25}" type="presParOf" srcId="{D759691C-49BB-4C1F-ACFA-FEA946312377}" destId="{C46E56E2-5DC8-4EC6-8147-4246C3CA1CDF}" srcOrd="1" destOrd="0" presId="urn:microsoft.com/office/officeart/2008/layout/CircleAccentTimeline"/>
    <dgm:cxn modelId="{4F5CA357-BAD4-4B67-AD75-6EE9930CA2BC}" type="presParOf" srcId="{D759691C-49BB-4C1F-ACFA-FEA946312377}" destId="{26DD39CE-B1A7-45A6-A17A-38BC74A9EACD}" srcOrd="2" destOrd="0" presId="urn:microsoft.com/office/officeart/2008/layout/CircleAccentTimeline"/>
    <dgm:cxn modelId="{F6C74EF0-287F-4274-A826-A1490E9AF40D}" type="presParOf" srcId="{4D30B194-AA74-4C7C-9837-E5A9EA1435D5}" destId="{9D7674C7-6148-43B0-A728-9BF73C655B5A}" srcOrd="4" destOrd="0" presId="urn:microsoft.com/office/officeart/2008/layout/CircleAccentTimeline"/>
    <dgm:cxn modelId="{5699B5F1-BB70-426A-96D4-62267AEC8410}" type="presParOf" srcId="{4D30B194-AA74-4C7C-9837-E5A9EA1435D5}" destId="{91774716-815C-44B7-AFA7-C8679C8AFD6C}" srcOrd="5" destOrd="0" presId="urn:microsoft.com/office/officeart/2008/layout/CircleAccentTimeline"/>
    <dgm:cxn modelId="{CE901B2E-B5AF-4C17-857C-08D71D928B23}" type="presParOf" srcId="{4D30B194-AA74-4C7C-9837-E5A9EA1435D5}" destId="{386388D6-04BE-42A5-9BCB-3718ED23420F}" srcOrd="6" destOrd="0" presId="urn:microsoft.com/office/officeart/2008/layout/CircleAccentTimeline"/>
    <dgm:cxn modelId="{9FFFE550-6366-435C-9FBE-8CADE323FE44}" type="presParOf" srcId="{386388D6-04BE-42A5-9BCB-3718ED23420F}" destId="{3C9C8EE4-DB9F-4F4B-B11B-2757D3C866BB}" srcOrd="0" destOrd="0" presId="urn:microsoft.com/office/officeart/2008/layout/CircleAccentTimeline"/>
    <dgm:cxn modelId="{E6BD7281-C129-4970-803A-7C277B4F8C5C}" type="presParOf" srcId="{386388D6-04BE-42A5-9BCB-3718ED23420F}" destId="{AA6C3D09-6A47-4494-A2A2-8C0653CEEBE9}" srcOrd="1" destOrd="0" presId="urn:microsoft.com/office/officeart/2008/layout/CircleAccentTimeline"/>
    <dgm:cxn modelId="{1510ED33-7751-4EBB-8B9C-541406890EEA}" type="presParOf" srcId="{386388D6-04BE-42A5-9BCB-3718ED23420F}" destId="{978BEA36-624C-4319-AFB4-99972FBA5A73}" srcOrd="2" destOrd="0" presId="urn:microsoft.com/office/officeart/2008/layout/CircleAccentTimeline"/>
    <dgm:cxn modelId="{C5C363C6-F170-498B-8FB7-4067E08A535B}" type="presParOf" srcId="{4D30B194-AA74-4C7C-9837-E5A9EA1435D5}" destId="{55FB654A-3EAE-4C86-AF20-D26F2CA0CC02}" srcOrd="7" destOrd="0" presId="urn:microsoft.com/office/officeart/2008/layout/CircleAccentTimeline"/>
    <dgm:cxn modelId="{6E6C6148-8B78-42E9-A8B1-049677365FAE}" type="presParOf" srcId="{4D30B194-AA74-4C7C-9837-E5A9EA1435D5}" destId="{1512AE96-91AB-493A-B616-5BDACC004D72}" srcOrd="8" destOrd="0" presId="urn:microsoft.com/office/officeart/2008/layout/CircleAccentTimeline"/>
    <dgm:cxn modelId="{3ED38047-9384-4405-8DC6-C75F80D11E45}" type="presParOf" srcId="{4D30B194-AA74-4C7C-9837-E5A9EA1435D5}" destId="{B321C742-EB01-4DB8-BB23-B54E18B884AA}" srcOrd="9" destOrd="0" presId="urn:microsoft.com/office/officeart/2008/layout/CircleAccentTimeline"/>
    <dgm:cxn modelId="{DD81B104-4721-4F2F-B5B2-B8D1BEA6EF53}" type="presParOf" srcId="{4D30B194-AA74-4C7C-9837-E5A9EA1435D5}" destId="{8844AF82-D28F-4259-9088-DAC8D6EB1AAC}" srcOrd="10" destOrd="0" presId="urn:microsoft.com/office/officeart/2008/layout/CircleAccentTimeline"/>
    <dgm:cxn modelId="{4FD1F833-458D-4BCB-8F4F-FD6415B9B6D3}" type="presParOf" srcId="{8844AF82-D28F-4259-9088-DAC8D6EB1AAC}" destId="{909B5B3D-C532-4C21-AE1D-BBEDBF299837}" srcOrd="0" destOrd="0" presId="urn:microsoft.com/office/officeart/2008/layout/CircleAccentTimeline"/>
    <dgm:cxn modelId="{B5744F0F-59B7-46DA-92FE-57A47BA599ED}" type="presParOf" srcId="{8844AF82-D28F-4259-9088-DAC8D6EB1AAC}" destId="{18EC1F46-64D7-4011-ABB3-8CEF71415D7A}" srcOrd="1" destOrd="0" presId="urn:microsoft.com/office/officeart/2008/layout/CircleAccentTimeline"/>
    <dgm:cxn modelId="{E036F16B-EDC0-4EA9-A767-70474A5C7DAD}" type="presParOf" srcId="{8844AF82-D28F-4259-9088-DAC8D6EB1AAC}" destId="{69372333-7A5D-4FB1-A99D-E2CCD02FE651}" srcOrd="2" destOrd="0" presId="urn:microsoft.com/office/officeart/2008/layout/CircleAccentTimeline"/>
    <dgm:cxn modelId="{9D99309D-0A7C-4A53-AEFA-08B9AA7006D5}" type="presParOf" srcId="{4D30B194-AA74-4C7C-9837-E5A9EA1435D5}" destId="{A419A920-5F9F-47C9-87F9-8679B1C2BABA}" srcOrd="11" destOrd="0" presId="urn:microsoft.com/office/officeart/2008/layout/CircleAccentTimeline"/>
    <dgm:cxn modelId="{8170A8DD-A9F0-447C-AD41-333F8B2AAC7A}" type="presParOf" srcId="{4D30B194-AA74-4C7C-9837-E5A9EA1435D5}" destId="{283ED342-8012-40CE-81A0-0A4D6E032AB2}" srcOrd="12" destOrd="0" presId="urn:microsoft.com/office/officeart/2008/layout/CircleAccentTimeline"/>
    <dgm:cxn modelId="{D51FD064-8D06-43F2-B9A7-2C7F8C2A8F73}" type="presParOf" srcId="{4D30B194-AA74-4C7C-9837-E5A9EA1435D5}" destId="{4E87B6B5-B528-4F7E-BD6C-1F1BD6549FD5}" srcOrd="13" destOrd="0" presId="urn:microsoft.com/office/officeart/2008/layout/CircleAccentTimeline"/>
    <dgm:cxn modelId="{A072236F-6944-45E5-A658-8C0DBC8217C2}" type="presParOf" srcId="{4D30B194-AA74-4C7C-9837-E5A9EA1435D5}" destId="{CA0B8F86-1124-45A4-ABC1-637BB0A3D3E8}" srcOrd="14" destOrd="0" presId="urn:microsoft.com/office/officeart/2008/layout/CircleAccentTimeline"/>
    <dgm:cxn modelId="{BF64B570-F573-4049-876B-635752983078}" type="presParOf" srcId="{CA0B8F86-1124-45A4-ABC1-637BB0A3D3E8}" destId="{343239AE-9432-480C-8C7A-2E32B0E8B942}" srcOrd="0" destOrd="0" presId="urn:microsoft.com/office/officeart/2008/layout/CircleAccentTimeline"/>
    <dgm:cxn modelId="{E4833C31-35F9-4864-BED8-AF31D267711B}" type="presParOf" srcId="{CA0B8F86-1124-45A4-ABC1-637BB0A3D3E8}" destId="{EBCB3FEA-96E4-45CD-A076-5516A14FF0EC}" srcOrd="1" destOrd="0" presId="urn:microsoft.com/office/officeart/2008/layout/CircleAccentTimeline"/>
    <dgm:cxn modelId="{05741668-C245-49F8-AEB9-381A9F2C1195}" type="presParOf" srcId="{CA0B8F86-1124-45A4-ABC1-637BB0A3D3E8}" destId="{11F2262E-D4C1-4424-A9E7-65DC146A00EA}" srcOrd="2" destOrd="0" presId="urn:microsoft.com/office/officeart/2008/layout/CircleAccentTimeline"/>
    <dgm:cxn modelId="{A68B0E8A-A258-4E32-8107-E3ADE306F1B9}" type="presParOf" srcId="{4D30B194-AA74-4C7C-9837-E5A9EA1435D5}" destId="{8E3313A9-EC84-4372-8D94-9683943D0370}" srcOrd="15" destOrd="0" presId="urn:microsoft.com/office/officeart/2008/layout/CircleAccentTimeline"/>
    <dgm:cxn modelId="{D1649A8A-F834-4BF1-9478-E746F334193E}" type="presParOf" srcId="{4D30B194-AA74-4C7C-9837-E5A9EA1435D5}" destId="{B3DDCB24-F98E-4EC2-95E0-DC1E3FC0B46C}" srcOrd="16" destOrd="0" presId="urn:microsoft.com/office/officeart/2008/layout/CircleAccentTimeline"/>
    <dgm:cxn modelId="{2960A393-58F3-4C6E-9EAB-F8920409F5E6}" type="presParOf" srcId="{4D30B194-AA74-4C7C-9837-E5A9EA1435D5}" destId="{1DDE5860-1368-422E-A182-99D72CD9C804}" srcOrd="17" destOrd="0" presId="urn:microsoft.com/office/officeart/2008/layout/CircleAccentTimeline"/>
    <dgm:cxn modelId="{959B1F8B-6755-48F7-AA43-EA8502FB936A}" type="presParOf" srcId="{4D30B194-AA74-4C7C-9837-E5A9EA1435D5}" destId="{E773956D-3993-4F95-913F-269CD7D618C2}" srcOrd="18" destOrd="0" presId="urn:microsoft.com/office/officeart/2008/layout/CircleAccentTimeline"/>
    <dgm:cxn modelId="{C8DB3EFF-8085-4610-B32F-79699EC25F71}" type="presParOf" srcId="{E773956D-3993-4F95-913F-269CD7D618C2}" destId="{855DC603-3713-40B4-B394-A9DFC6ACB656}" srcOrd="0" destOrd="0" presId="urn:microsoft.com/office/officeart/2008/layout/CircleAccentTimeline"/>
    <dgm:cxn modelId="{3A8BA345-6BA5-4995-B462-D0FF63A2B2A1}" type="presParOf" srcId="{E773956D-3993-4F95-913F-269CD7D618C2}" destId="{5E800E0D-9BB9-492A-8661-66A466B186DD}" srcOrd="1" destOrd="0" presId="urn:microsoft.com/office/officeart/2008/layout/CircleAccentTimeline"/>
    <dgm:cxn modelId="{54BDB35E-4049-4BE8-8EEC-E0569C191F2E}" type="presParOf" srcId="{E773956D-3993-4F95-913F-269CD7D618C2}" destId="{140477AE-50F8-4C65-9C23-1FCD5F765056}" srcOrd="2" destOrd="0" presId="urn:microsoft.com/office/officeart/2008/layout/CircleAccentTimeline"/>
    <dgm:cxn modelId="{0E053CD9-054C-4A34-BE51-CAE15834D8B9}" type="presParOf" srcId="{4D30B194-AA74-4C7C-9837-E5A9EA1435D5}" destId="{DF7C1170-015B-4184-B192-4EEBB52214A9}" srcOrd="19" destOrd="0" presId="urn:microsoft.com/office/officeart/2008/layout/CircleAccentTimeline"/>
    <dgm:cxn modelId="{977D39C0-A5EA-4679-B797-7F1F156400C3}" type="presParOf" srcId="{4D30B194-AA74-4C7C-9837-E5A9EA1435D5}" destId="{7C32FA0B-9B15-43EF-887B-A4203E0AB6AE}" srcOrd="20" destOrd="0" presId="urn:microsoft.com/office/officeart/2008/layout/CircleAccentTimeline"/>
    <dgm:cxn modelId="{65F8D700-B342-4C8A-9D66-3F94182B71FB}" type="presParOf" srcId="{4D30B194-AA74-4C7C-9837-E5A9EA1435D5}" destId="{4CD0A026-52C9-4BC6-AA67-672EAAD368A6}" srcOrd="21" destOrd="0" presId="urn:microsoft.com/office/officeart/2008/layout/CircleAccentTimeline"/>
    <dgm:cxn modelId="{643E37AC-AFF5-4F56-B017-C5E5A45DBC0E}" type="presParOf" srcId="{4CD0A026-52C9-4BC6-AA67-672EAAD368A6}" destId="{1B5013DF-59EB-44E5-9118-B3731DDC80DF}" srcOrd="0" destOrd="0" presId="urn:microsoft.com/office/officeart/2008/layout/CircleAccentTimeline"/>
    <dgm:cxn modelId="{3E9CD579-88ED-4B32-A853-E9BEDDFEE8AE}" type="presParOf" srcId="{4CD0A026-52C9-4BC6-AA67-672EAAD368A6}" destId="{64B3BA24-0C94-44EC-9F7C-DE40013046E4}" srcOrd="1" destOrd="0" presId="urn:microsoft.com/office/officeart/2008/layout/CircleAccentTimeline"/>
    <dgm:cxn modelId="{9A4B6FB9-5FD2-4E4E-BB27-F4A07232011B}" type="presParOf" srcId="{4CD0A026-52C9-4BC6-AA67-672EAAD368A6}" destId="{DF6C52F5-560C-454D-B0E5-5BEDEA798994}" srcOrd="2" destOrd="0" presId="urn:microsoft.com/office/officeart/2008/layout/CircleAccentTimeline"/>
    <dgm:cxn modelId="{858A8B0C-ACFB-49CA-B3EB-ADC07FE2F60A}" type="presParOf" srcId="{4D30B194-AA74-4C7C-9837-E5A9EA1435D5}" destId="{B17B5C9B-2C0F-40D6-9A64-C92DA3FF728B}" srcOrd="22" destOrd="0" presId="urn:microsoft.com/office/officeart/2008/layout/CircleAccentTimeline"/>
    <dgm:cxn modelId="{AEAD6285-6F31-4076-886B-65EACE793856}" type="presParOf" srcId="{4D30B194-AA74-4C7C-9837-E5A9EA1435D5}" destId="{EA79B7FF-9336-41D7-8D3A-87790C50DD55}" srcOrd="23" destOrd="0" presId="urn:microsoft.com/office/officeart/2008/layout/CircleAccentTimeline"/>
    <dgm:cxn modelId="{FBF205B9-A8DC-47F5-9FD9-C97397947447}" type="presParOf" srcId="{4D30B194-AA74-4C7C-9837-E5A9EA1435D5}" destId="{1AE44AAE-0D34-4D2F-98F5-D7BF9C491718}" srcOrd="24" destOrd="0" presId="urn:microsoft.com/office/officeart/2008/layout/CircleAccentTimeline"/>
    <dgm:cxn modelId="{A368021E-C737-44D4-A0FC-66E38B95E6AF}" type="presParOf" srcId="{1AE44AAE-0D34-4D2F-98F5-D7BF9C491718}" destId="{79668A34-8D07-4C28-BB5D-8454BE6E4BDF}" srcOrd="0" destOrd="0" presId="urn:microsoft.com/office/officeart/2008/layout/CircleAccentTimeline"/>
    <dgm:cxn modelId="{C2B0CD2A-0021-4BA5-A0FC-D630B0EB860F}" type="presParOf" srcId="{1AE44AAE-0D34-4D2F-98F5-D7BF9C491718}" destId="{308C8A9B-91FD-4034-96CE-1DF7607A7824}" srcOrd="1" destOrd="0" presId="urn:microsoft.com/office/officeart/2008/layout/CircleAccentTimeline"/>
    <dgm:cxn modelId="{1666E266-1910-4977-9F22-B0F3CA502B4F}" type="presParOf" srcId="{1AE44AAE-0D34-4D2F-98F5-D7BF9C491718}" destId="{B9FBEEDC-900D-4257-8948-A4662CB4263E}" srcOrd="2" destOrd="0" presId="urn:microsoft.com/office/officeart/2008/layout/CircleAccentTimeline"/>
    <dgm:cxn modelId="{E95E595F-69CC-4160-9419-1E8B19F23A06}" type="presParOf" srcId="{4D30B194-AA74-4C7C-9837-E5A9EA1435D5}" destId="{4816B80C-A751-4F9E-A1BC-62915B8EF306}" srcOrd="25" destOrd="0" presId="urn:microsoft.com/office/officeart/2008/layout/CircleAccentTimeline"/>
    <dgm:cxn modelId="{8AA5D21D-40F6-40C7-B1A5-0A6FE131726E}" type="presParOf" srcId="{4D30B194-AA74-4C7C-9837-E5A9EA1435D5}" destId="{8636C91A-3740-4723-AFF3-490C3483F65A}" srcOrd="26" destOrd="0" presId="urn:microsoft.com/office/officeart/2008/layout/CircleAccent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D3C75E-78C2-4799-98D9-E3E83DA71825}">
      <dsp:nvSpPr>
        <dsp:cNvPr id="0" name=""/>
        <dsp:cNvSpPr/>
      </dsp:nvSpPr>
      <dsp:spPr>
        <a:xfrm>
          <a:off x="505721" y="2683824"/>
          <a:ext cx="2226177" cy="2226177"/>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0368E29-2A2B-46B7-911C-6C8C39E57665}">
      <dsp:nvSpPr>
        <dsp:cNvPr id="0" name=""/>
        <dsp:cNvSpPr/>
      </dsp:nvSpPr>
      <dsp:spPr>
        <a:xfrm rot="17700000">
          <a:off x="1290126" y="869034"/>
          <a:ext cx="2767386" cy="1333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40" tIns="0" rIns="0" bIns="0" numCol="1" spcCol="1270" anchor="ctr" anchorCtr="0">
          <a:noAutofit/>
        </a:bodyPr>
        <a:lstStyle/>
        <a:p>
          <a:pPr marL="0" lvl="0" indent="0" algn="l" defTabSz="1377950">
            <a:lnSpc>
              <a:spcPct val="90000"/>
            </a:lnSpc>
            <a:spcBef>
              <a:spcPct val="0"/>
            </a:spcBef>
            <a:spcAft>
              <a:spcPct val="35000"/>
            </a:spcAft>
            <a:buNone/>
          </a:pPr>
          <a:r>
            <a:rPr lang="en-US" sz="3100" kern="1200"/>
            <a:t>Application Submitted</a:t>
          </a:r>
        </a:p>
      </dsp:txBody>
      <dsp:txXfrm>
        <a:off x="1290126" y="869034"/>
        <a:ext cx="2767386" cy="1333666"/>
      </dsp:txXfrm>
    </dsp:sp>
    <dsp:sp modelId="{E2A53F99-7DF5-4936-9F79-2DB777840684}">
      <dsp:nvSpPr>
        <dsp:cNvPr id="0" name=""/>
        <dsp:cNvSpPr/>
      </dsp:nvSpPr>
      <dsp:spPr>
        <a:xfrm>
          <a:off x="2899760" y="2683824"/>
          <a:ext cx="2226177" cy="2226177"/>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4780568-AE22-4C20-BB78-78050317167B}">
      <dsp:nvSpPr>
        <dsp:cNvPr id="0" name=""/>
        <dsp:cNvSpPr/>
      </dsp:nvSpPr>
      <dsp:spPr>
        <a:xfrm rot="17700000">
          <a:off x="3684165" y="869034"/>
          <a:ext cx="2767386" cy="1333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40" tIns="0" rIns="0" bIns="0" numCol="1" spcCol="1270" anchor="ctr" anchorCtr="0">
          <a:noAutofit/>
        </a:bodyPr>
        <a:lstStyle/>
        <a:p>
          <a:pPr marL="0" lvl="0" indent="0" algn="l" defTabSz="1377950">
            <a:lnSpc>
              <a:spcPct val="90000"/>
            </a:lnSpc>
            <a:spcBef>
              <a:spcPct val="0"/>
            </a:spcBef>
            <a:spcAft>
              <a:spcPct val="35000"/>
            </a:spcAft>
            <a:buNone/>
          </a:pPr>
          <a:r>
            <a:rPr lang="en-US" sz="3100" kern="1200"/>
            <a:t>Application Accepted</a:t>
          </a:r>
        </a:p>
      </dsp:txBody>
      <dsp:txXfrm>
        <a:off x="3684165" y="869034"/>
        <a:ext cx="2767386" cy="1333666"/>
      </dsp:txXfrm>
    </dsp:sp>
    <dsp:sp modelId="{4E9DA34B-DFBC-4734-B78D-27939EAF4F9F}">
      <dsp:nvSpPr>
        <dsp:cNvPr id="0" name=""/>
        <dsp:cNvSpPr/>
      </dsp:nvSpPr>
      <dsp:spPr>
        <a:xfrm>
          <a:off x="5293800" y="2683824"/>
          <a:ext cx="2226177" cy="2226177"/>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FD8E952B-72B1-41C5-B534-AA14849E69A5}">
      <dsp:nvSpPr>
        <dsp:cNvPr id="0" name=""/>
        <dsp:cNvSpPr/>
      </dsp:nvSpPr>
      <dsp:spPr>
        <a:xfrm rot="17700000">
          <a:off x="6078204" y="869034"/>
          <a:ext cx="2767386" cy="1333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40" tIns="0" rIns="0" bIns="0" numCol="1" spcCol="1270" anchor="ctr" anchorCtr="0">
          <a:noAutofit/>
        </a:bodyPr>
        <a:lstStyle/>
        <a:p>
          <a:pPr marL="0" lvl="0" indent="0" algn="l" defTabSz="1377950">
            <a:lnSpc>
              <a:spcPct val="90000"/>
            </a:lnSpc>
            <a:spcBef>
              <a:spcPct val="0"/>
            </a:spcBef>
            <a:spcAft>
              <a:spcPct val="35000"/>
            </a:spcAft>
            <a:buNone/>
          </a:pPr>
          <a:r>
            <a:rPr lang="en-US" sz="3100" kern="1200"/>
            <a:t>Complete 1 OR 3 Practices</a:t>
          </a:r>
        </a:p>
      </dsp:txBody>
      <dsp:txXfrm>
        <a:off x="6078204" y="869034"/>
        <a:ext cx="2767386" cy="1333666"/>
      </dsp:txXfrm>
    </dsp:sp>
    <dsp:sp modelId="{04137BC5-74E3-49AD-A263-62C417512710}">
      <dsp:nvSpPr>
        <dsp:cNvPr id="0" name=""/>
        <dsp:cNvSpPr/>
      </dsp:nvSpPr>
      <dsp:spPr>
        <a:xfrm>
          <a:off x="7687661" y="3219149"/>
          <a:ext cx="1155527" cy="1155527"/>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A90C6457-EC5A-478D-863D-28F7E2E43874}">
      <dsp:nvSpPr>
        <dsp:cNvPr id="0" name=""/>
        <dsp:cNvSpPr/>
      </dsp:nvSpPr>
      <dsp:spPr>
        <a:xfrm rot="17700000">
          <a:off x="6319097" y="4827460"/>
          <a:ext cx="2393919" cy="1154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8740" bIns="0" numCol="1" spcCol="1270" anchor="ctr" anchorCtr="0">
          <a:noAutofit/>
        </a:bodyPr>
        <a:lstStyle/>
        <a:p>
          <a:pPr marL="0" lvl="0" indent="0" algn="r" defTabSz="1377950">
            <a:lnSpc>
              <a:spcPct val="90000"/>
            </a:lnSpc>
            <a:spcBef>
              <a:spcPct val="0"/>
            </a:spcBef>
            <a:spcAft>
              <a:spcPct val="35000"/>
            </a:spcAft>
            <a:buNone/>
          </a:pPr>
          <a:r>
            <a:rPr lang="en-US" sz="3100" kern="1200"/>
            <a:t>Pasture and Hay Planting</a:t>
          </a:r>
        </a:p>
      </dsp:txBody>
      <dsp:txXfrm>
        <a:off x="6319097" y="4827460"/>
        <a:ext cx="2393919" cy="1154258"/>
      </dsp:txXfrm>
    </dsp:sp>
    <dsp:sp modelId="{A8F02795-C6BC-43AB-8943-402824271DF3}">
      <dsp:nvSpPr>
        <dsp:cNvPr id="0" name=""/>
        <dsp:cNvSpPr/>
      </dsp:nvSpPr>
      <dsp:spPr>
        <a:xfrm rot="17700000">
          <a:off x="7817833" y="1612106"/>
          <a:ext cx="2393919" cy="1154258"/>
        </a:xfrm>
        <a:prstGeom prst="rect">
          <a:avLst/>
        </a:prstGeom>
        <a:noFill/>
        <a:ln>
          <a:noFill/>
        </a:ln>
        <a:effectLst/>
      </dsp:spPr>
      <dsp:style>
        <a:lnRef idx="0">
          <a:scrgbClr r="0" g="0" b="0"/>
        </a:lnRef>
        <a:fillRef idx="0">
          <a:scrgbClr r="0" g="0" b="0"/>
        </a:fillRef>
        <a:effectRef idx="0">
          <a:scrgbClr r="0" g="0" b="0"/>
        </a:effectRef>
        <a:fontRef idx="minor"/>
      </dsp:style>
    </dsp:sp>
    <dsp:sp modelId="{A4D8AA5D-DDD0-4A75-ABF5-ABF59CCE5C90}">
      <dsp:nvSpPr>
        <dsp:cNvPr id="0" name=""/>
        <dsp:cNvSpPr/>
      </dsp:nvSpPr>
      <dsp:spPr>
        <a:xfrm>
          <a:off x="9010694" y="3219149"/>
          <a:ext cx="1155527" cy="1155527"/>
        </a:xfrm>
        <a:prstGeom prst="ellipse">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B1ECE0B9-A799-4D24-B277-A7F4E557CCC5}">
      <dsp:nvSpPr>
        <dsp:cNvPr id="0" name=""/>
        <dsp:cNvSpPr/>
      </dsp:nvSpPr>
      <dsp:spPr>
        <a:xfrm rot="17700000">
          <a:off x="7642130" y="4827460"/>
          <a:ext cx="2393919" cy="1154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8740" bIns="0" numCol="1" spcCol="1270" anchor="ctr" anchorCtr="0">
          <a:noAutofit/>
        </a:bodyPr>
        <a:lstStyle/>
        <a:p>
          <a:pPr marL="0" lvl="0" indent="0" algn="r" defTabSz="1377950">
            <a:lnSpc>
              <a:spcPct val="90000"/>
            </a:lnSpc>
            <a:spcBef>
              <a:spcPct val="0"/>
            </a:spcBef>
            <a:spcAft>
              <a:spcPct val="35000"/>
            </a:spcAft>
            <a:buNone/>
          </a:pPr>
          <a:r>
            <a:rPr lang="en-US" sz="3100" kern="1200"/>
            <a:t>Nutrient Management</a:t>
          </a:r>
        </a:p>
      </dsp:txBody>
      <dsp:txXfrm>
        <a:off x="7642130" y="4827460"/>
        <a:ext cx="2393919" cy="1154258"/>
      </dsp:txXfrm>
    </dsp:sp>
    <dsp:sp modelId="{7AF4679C-08C1-465B-BA75-F909C0498416}">
      <dsp:nvSpPr>
        <dsp:cNvPr id="0" name=""/>
        <dsp:cNvSpPr/>
      </dsp:nvSpPr>
      <dsp:spPr>
        <a:xfrm rot="17700000">
          <a:off x="9140866" y="1612106"/>
          <a:ext cx="2393919" cy="1154258"/>
        </a:xfrm>
        <a:prstGeom prst="rect">
          <a:avLst/>
        </a:prstGeom>
        <a:noFill/>
        <a:ln>
          <a:noFill/>
        </a:ln>
        <a:effectLst/>
      </dsp:spPr>
      <dsp:style>
        <a:lnRef idx="0">
          <a:scrgbClr r="0" g="0" b="0"/>
        </a:lnRef>
        <a:fillRef idx="0">
          <a:scrgbClr r="0" g="0" b="0"/>
        </a:fillRef>
        <a:effectRef idx="0">
          <a:scrgbClr r="0" g="0" b="0"/>
        </a:effectRef>
        <a:fontRef idx="minor"/>
      </dsp:style>
    </dsp:sp>
    <dsp:sp modelId="{201B5EA3-F706-4F0C-B683-47CAB991EFF3}">
      <dsp:nvSpPr>
        <dsp:cNvPr id="0" name=""/>
        <dsp:cNvSpPr/>
      </dsp:nvSpPr>
      <dsp:spPr>
        <a:xfrm>
          <a:off x="10333727" y="3219149"/>
          <a:ext cx="1155527" cy="1155527"/>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19035E72-CFC7-4177-8389-371BB466C85B}">
      <dsp:nvSpPr>
        <dsp:cNvPr id="0" name=""/>
        <dsp:cNvSpPr/>
      </dsp:nvSpPr>
      <dsp:spPr>
        <a:xfrm rot="17700000">
          <a:off x="8965163" y="4827460"/>
          <a:ext cx="2393919" cy="1154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8740" bIns="0" numCol="1" spcCol="1270" anchor="ctr" anchorCtr="0">
          <a:noAutofit/>
        </a:bodyPr>
        <a:lstStyle/>
        <a:p>
          <a:pPr marL="0" lvl="0" indent="0" algn="r" defTabSz="1377950">
            <a:lnSpc>
              <a:spcPct val="90000"/>
            </a:lnSpc>
            <a:spcBef>
              <a:spcPct val="0"/>
            </a:spcBef>
            <a:spcAft>
              <a:spcPct val="35000"/>
            </a:spcAft>
            <a:buNone/>
          </a:pPr>
          <a:r>
            <a:rPr lang="en-US" sz="3100" kern="1200"/>
            <a:t>Grazing Management</a:t>
          </a:r>
        </a:p>
      </dsp:txBody>
      <dsp:txXfrm>
        <a:off x="8965163" y="4827460"/>
        <a:ext cx="2393919" cy="1154258"/>
      </dsp:txXfrm>
    </dsp:sp>
    <dsp:sp modelId="{E661322C-EBD0-4C1C-8B53-AA6EA42C52BF}">
      <dsp:nvSpPr>
        <dsp:cNvPr id="0" name=""/>
        <dsp:cNvSpPr/>
      </dsp:nvSpPr>
      <dsp:spPr>
        <a:xfrm rot="17700000">
          <a:off x="10463899" y="1612106"/>
          <a:ext cx="2393919" cy="1154258"/>
        </a:xfrm>
        <a:prstGeom prst="rect">
          <a:avLst/>
        </a:prstGeom>
        <a:noFill/>
        <a:ln>
          <a:noFill/>
        </a:ln>
        <a:effectLst/>
      </dsp:spPr>
      <dsp:style>
        <a:lnRef idx="0">
          <a:scrgbClr r="0" g="0" b="0"/>
        </a:lnRef>
        <a:fillRef idx="0">
          <a:scrgbClr r="0" g="0" b="0"/>
        </a:fillRef>
        <a:effectRef idx="0">
          <a:scrgbClr r="0" g="0" b="0"/>
        </a:effectRef>
        <a:fontRef idx="minor"/>
      </dsp:style>
    </dsp:sp>
    <dsp:sp modelId="{33838291-4D18-41A7-92E2-F7CC3FBA1A4C}">
      <dsp:nvSpPr>
        <dsp:cNvPr id="0" name=""/>
        <dsp:cNvSpPr/>
      </dsp:nvSpPr>
      <dsp:spPr>
        <a:xfrm>
          <a:off x="11656938" y="2683824"/>
          <a:ext cx="2226177" cy="2226177"/>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5D8D47F6-B7DC-43BB-A959-10C16297DCF9}">
      <dsp:nvSpPr>
        <dsp:cNvPr id="0" name=""/>
        <dsp:cNvSpPr/>
      </dsp:nvSpPr>
      <dsp:spPr>
        <a:xfrm rot="17700000">
          <a:off x="12441342" y="869034"/>
          <a:ext cx="2767386" cy="1333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40" tIns="0" rIns="0" bIns="0" numCol="1" spcCol="1270" anchor="ctr" anchorCtr="0">
          <a:noAutofit/>
        </a:bodyPr>
        <a:lstStyle/>
        <a:p>
          <a:pPr marL="0" lvl="0" indent="0" algn="l" defTabSz="1377950">
            <a:lnSpc>
              <a:spcPct val="90000"/>
            </a:lnSpc>
            <a:spcBef>
              <a:spcPct val="0"/>
            </a:spcBef>
            <a:spcAft>
              <a:spcPct val="35000"/>
            </a:spcAft>
            <a:buNone/>
          </a:pPr>
          <a:r>
            <a:rPr lang="en-US" sz="3100" kern="1200"/>
            <a:t>Complete 1 OR 3 Practice Worksheets</a:t>
          </a:r>
        </a:p>
      </dsp:txBody>
      <dsp:txXfrm>
        <a:off x="12441342" y="869034"/>
        <a:ext cx="2767386" cy="1333666"/>
      </dsp:txXfrm>
    </dsp:sp>
    <dsp:sp modelId="{7E7BCE9D-12DC-4212-ADC3-8F9C5201DF49}">
      <dsp:nvSpPr>
        <dsp:cNvPr id="0" name=""/>
        <dsp:cNvSpPr/>
      </dsp:nvSpPr>
      <dsp:spPr>
        <a:xfrm>
          <a:off x="14050977" y="2683824"/>
          <a:ext cx="2226177" cy="2226177"/>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41B73A76-28A7-4865-A728-C39024716635}">
      <dsp:nvSpPr>
        <dsp:cNvPr id="0" name=""/>
        <dsp:cNvSpPr/>
      </dsp:nvSpPr>
      <dsp:spPr>
        <a:xfrm rot="17700000">
          <a:off x="14835382" y="869034"/>
          <a:ext cx="2767386" cy="1333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40" tIns="0" rIns="0" bIns="0" numCol="1" spcCol="1270" anchor="ctr" anchorCtr="0">
          <a:noAutofit/>
        </a:bodyPr>
        <a:lstStyle/>
        <a:p>
          <a:pPr marL="0" lvl="0" indent="0" algn="l" defTabSz="1377950">
            <a:lnSpc>
              <a:spcPct val="90000"/>
            </a:lnSpc>
            <a:spcBef>
              <a:spcPct val="0"/>
            </a:spcBef>
            <a:spcAft>
              <a:spcPct val="35000"/>
            </a:spcAft>
            <a:buNone/>
          </a:pPr>
          <a:r>
            <a:rPr lang="en-US" sz="3100" kern="1200"/>
            <a:t>Complete Exit Surveys</a:t>
          </a:r>
        </a:p>
      </dsp:txBody>
      <dsp:txXfrm>
        <a:off x="14835382" y="869034"/>
        <a:ext cx="2767386" cy="13336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D3C75E-78C2-4799-98D9-E3E83DA71825}">
      <dsp:nvSpPr>
        <dsp:cNvPr id="0" name=""/>
        <dsp:cNvSpPr/>
      </dsp:nvSpPr>
      <dsp:spPr>
        <a:xfrm>
          <a:off x="505721" y="2683824"/>
          <a:ext cx="2226177" cy="2226177"/>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0368E29-2A2B-46B7-911C-6C8C39E57665}">
      <dsp:nvSpPr>
        <dsp:cNvPr id="0" name=""/>
        <dsp:cNvSpPr/>
      </dsp:nvSpPr>
      <dsp:spPr>
        <a:xfrm rot="17700000">
          <a:off x="1290126" y="869034"/>
          <a:ext cx="2767386" cy="1333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40" tIns="0" rIns="0" bIns="0" numCol="1" spcCol="1270" anchor="ctr" anchorCtr="0">
          <a:noAutofit/>
        </a:bodyPr>
        <a:lstStyle/>
        <a:p>
          <a:pPr marL="0" lvl="0" indent="0" algn="l" defTabSz="1377950">
            <a:lnSpc>
              <a:spcPct val="90000"/>
            </a:lnSpc>
            <a:spcBef>
              <a:spcPct val="0"/>
            </a:spcBef>
            <a:spcAft>
              <a:spcPct val="35000"/>
            </a:spcAft>
            <a:buNone/>
          </a:pPr>
          <a:r>
            <a:rPr lang="en-US" sz="3100" kern="1200"/>
            <a:t>Application Submitted</a:t>
          </a:r>
        </a:p>
      </dsp:txBody>
      <dsp:txXfrm>
        <a:off x="1290126" y="869034"/>
        <a:ext cx="2767386" cy="1333666"/>
      </dsp:txXfrm>
    </dsp:sp>
    <dsp:sp modelId="{E2A53F99-7DF5-4936-9F79-2DB777840684}">
      <dsp:nvSpPr>
        <dsp:cNvPr id="0" name=""/>
        <dsp:cNvSpPr/>
      </dsp:nvSpPr>
      <dsp:spPr>
        <a:xfrm>
          <a:off x="2899760" y="2683824"/>
          <a:ext cx="2226177" cy="2226177"/>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4780568-AE22-4C20-BB78-78050317167B}">
      <dsp:nvSpPr>
        <dsp:cNvPr id="0" name=""/>
        <dsp:cNvSpPr/>
      </dsp:nvSpPr>
      <dsp:spPr>
        <a:xfrm rot="17700000">
          <a:off x="3684165" y="869034"/>
          <a:ext cx="2767386" cy="1333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40" tIns="0" rIns="0" bIns="0" numCol="1" spcCol="1270" anchor="ctr" anchorCtr="0">
          <a:noAutofit/>
        </a:bodyPr>
        <a:lstStyle/>
        <a:p>
          <a:pPr marL="0" lvl="0" indent="0" algn="l" defTabSz="1377950">
            <a:lnSpc>
              <a:spcPct val="90000"/>
            </a:lnSpc>
            <a:spcBef>
              <a:spcPct val="0"/>
            </a:spcBef>
            <a:spcAft>
              <a:spcPct val="35000"/>
            </a:spcAft>
            <a:buNone/>
          </a:pPr>
          <a:r>
            <a:rPr lang="en-US" sz="3100" kern="1200"/>
            <a:t>Application Accepted</a:t>
          </a:r>
        </a:p>
      </dsp:txBody>
      <dsp:txXfrm>
        <a:off x="3684165" y="869034"/>
        <a:ext cx="2767386" cy="1333666"/>
      </dsp:txXfrm>
    </dsp:sp>
    <dsp:sp modelId="{4E9DA34B-DFBC-4734-B78D-27939EAF4F9F}">
      <dsp:nvSpPr>
        <dsp:cNvPr id="0" name=""/>
        <dsp:cNvSpPr/>
      </dsp:nvSpPr>
      <dsp:spPr>
        <a:xfrm>
          <a:off x="5293800" y="2683824"/>
          <a:ext cx="2226177" cy="2226177"/>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FD8E952B-72B1-41C5-B534-AA14849E69A5}">
      <dsp:nvSpPr>
        <dsp:cNvPr id="0" name=""/>
        <dsp:cNvSpPr/>
      </dsp:nvSpPr>
      <dsp:spPr>
        <a:xfrm rot="17700000">
          <a:off x="6078204" y="869034"/>
          <a:ext cx="2767386" cy="1333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40" tIns="0" rIns="0" bIns="0" numCol="1" spcCol="1270" anchor="ctr" anchorCtr="0">
          <a:noAutofit/>
        </a:bodyPr>
        <a:lstStyle/>
        <a:p>
          <a:pPr marL="0" lvl="0" indent="0" algn="l" defTabSz="1377950">
            <a:lnSpc>
              <a:spcPct val="90000"/>
            </a:lnSpc>
            <a:spcBef>
              <a:spcPct val="0"/>
            </a:spcBef>
            <a:spcAft>
              <a:spcPct val="35000"/>
            </a:spcAft>
            <a:buNone/>
          </a:pPr>
          <a:r>
            <a:rPr lang="en-US" sz="3100" kern="1200"/>
            <a:t>Complete 1 OR </a:t>
          </a:r>
        </a:p>
        <a:p>
          <a:pPr marL="0" lvl="0" indent="0" algn="l" defTabSz="1377950">
            <a:lnSpc>
              <a:spcPct val="90000"/>
            </a:lnSpc>
            <a:spcBef>
              <a:spcPct val="0"/>
            </a:spcBef>
            <a:spcAft>
              <a:spcPct val="35000"/>
            </a:spcAft>
            <a:buNone/>
          </a:pPr>
          <a:r>
            <a:rPr lang="en-US" sz="3100" kern="1200"/>
            <a:t>   3 Practices</a:t>
          </a:r>
        </a:p>
      </dsp:txBody>
      <dsp:txXfrm>
        <a:off x="6078204" y="869034"/>
        <a:ext cx="2767386" cy="1333666"/>
      </dsp:txXfrm>
    </dsp:sp>
    <dsp:sp modelId="{04137BC5-74E3-49AD-A263-62C417512710}">
      <dsp:nvSpPr>
        <dsp:cNvPr id="0" name=""/>
        <dsp:cNvSpPr/>
      </dsp:nvSpPr>
      <dsp:spPr>
        <a:xfrm>
          <a:off x="7687661" y="3219149"/>
          <a:ext cx="1155527" cy="1155527"/>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A90C6457-EC5A-478D-863D-28F7E2E43874}">
      <dsp:nvSpPr>
        <dsp:cNvPr id="0" name=""/>
        <dsp:cNvSpPr/>
      </dsp:nvSpPr>
      <dsp:spPr>
        <a:xfrm rot="17700000">
          <a:off x="6319097" y="4827460"/>
          <a:ext cx="2393919" cy="1154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8740" bIns="0" numCol="1" spcCol="1270" anchor="ctr" anchorCtr="0">
          <a:noAutofit/>
        </a:bodyPr>
        <a:lstStyle/>
        <a:p>
          <a:pPr marL="0" lvl="0" indent="0" algn="r" defTabSz="1377950">
            <a:lnSpc>
              <a:spcPct val="90000"/>
            </a:lnSpc>
            <a:spcBef>
              <a:spcPct val="0"/>
            </a:spcBef>
            <a:spcAft>
              <a:spcPct val="35000"/>
            </a:spcAft>
            <a:buNone/>
          </a:pPr>
          <a:r>
            <a:rPr lang="en-US" sz="3100" kern="1200"/>
            <a:t>Pasture and Hay Planting</a:t>
          </a:r>
        </a:p>
      </dsp:txBody>
      <dsp:txXfrm>
        <a:off x="6319097" y="4827460"/>
        <a:ext cx="2393919" cy="1154258"/>
      </dsp:txXfrm>
    </dsp:sp>
    <dsp:sp modelId="{A8F02795-C6BC-43AB-8943-402824271DF3}">
      <dsp:nvSpPr>
        <dsp:cNvPr id="0" name=""/>
        <dsp:cNvSpPr/>
      </dsp:nvSpPr>
      <dsp:spPr>
        <a:xfrm rot="17700000">
          <a:off x="7817833" y="1612106"/>
          <a:ext cx="2393919" cy="1154258"/>
        </a:xfrm>
        <a:prstGeom prst="rect">
          <a:avLst/>
        </a:prstGeom>
        <a:noFill/>
        <a:ln>
          <a:noFill/>
        </a:ln>
        <a:effectLst/>
      </dsp:spPr>
      <dsp:style>
        <a:lnRef idx="0">
          <a:scrgbClr r="0" g="0" b="0"/>
        </a:lnRef>
        <a:fillRef idx="0">
          <a:scrgbClr r="0" g="0" b="0"/>
        </a:fillRef>
        <a:effectRef idx="0">
          <a:scrgbClr r="0" g="0" b="0"/>
        </a:effectRef>
        <a:fontRef idx="minor"/>
      </dsp:style>
    </dsp:sp>
    <dsp:sp modelId="{A4D8AA5D-DDD0-4A75-ABF5-ABF59CCE5C90}">
      <dsp:nvSpPr>
        <dsp:cNvPr id="0" name=""/>
        <dsp:cNvSpPr/>
      </dsp:nvSpPr>
      <dsp:spPr>
        <a:xfrm>
          <a:off x="9010694" y="3219149"/>
          <a:ext cx="1155527" cy="1155527"/>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B1ECE0B9-A799-4D24-B277-A7F4E557CCC5}">
      <dsp:nvSpPr>
        <dsp:cNvPr id="0" name=""/>
        <dsp:cNvSpPr/>
      </dsp:nvSpPr>
      <dsp:spPr>
        <a:xfrm rot="17700000">
          <a:off x="7642130" y="4827460"/>
          <a:ext cx="2393919" cy="1154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8740" bIns="0" numCol="1" spcCol="1270" anchor="ctr" anchorCtr="0">
          <a:noAutofit/>
        </a:bodyPr>
        <a:lstStyle/>
        <a:p>
          <a:pPr marL="0" lvl="0" indent="0" algn="r" defTabSz="1377950">
            <a:lnSpc>
              <a:spcPct val="90000"/>
            </a:lnSpc>
            <a:spcBef>
              <a:spcPct val="0"/>
            </a:spcBef>
            <a:spcAft>
              <a:spcPct val="35000"/>
            </a:spcAft>
            <a:buNone/>
          </a:pPr>
          <a:r>
            <a:rPr lang="en-US" sz="3100" kern="1200"/>
            <a:t>Nutrient Management</a:t>
          </a:r>
        </a:p>
      </dsp:txBody>
      <dsp:txXfrm>
        <a:off x="7642130" y="4827460"/>
        <a:ext cx="2393919" cy="1154258"/>
      </dsp:txXfrm>
    </dsp:sp>
    <dsp:sp modelId="{7AF4679C-08C1-465B-BA75-F909C0498416}">
      <dsp:nvSpPr>
        <dsp:cNvPr id="0" name=""/>
        <dsp:cNvSpPr/>
      </dsp:nvSpPr>
      <dsp:spPr>
        <a:xfrm rot="17700000">
          <a:off x="9140866" y="1612106"/>
          <a:ext cx="2393919" cy="1154258"/>
        </a:xfrm>
        <a:prstGeom prst="rect">
          <a:avLst/>
        </a:prstGeom>
        <a:noFill/>
        <a:ln>
          <a:noFill/>
        </a:ln>
        <a:effectLst/>
      </dsp:spPr>
      <dsp:style>
        <a:lnRef idx="0">
          <a:scrgbClr r="0" g="0" b="0"/>
        </a:lnRef>
        <a:fillRef idx="0">
          <a:scrgbClr r="0" g="0" b="0"/>
        </a:fillRef>
        <a:effectRef idx="0">
          <a:scrgbClr r="0" g="0" b="0"/>
        </a:effectRef>
        <a:fontRef idx="minor"/>
      </dsp:style>
    </dsp:sp>
    <dsp:sp modelId="{201B5EA3-F706-4F0C-B683-47CAB991EFF3}">
      <dsp:nvSpPr>
        <dsp:cNvPr id="0" name=""/>
        <dsp:cNvSpPr/>
      </dsp:nvSpPr>
      <dsp:spPr>
        <a:xfrm>
          <a:off x="10333727" y="3219149"/>
          <a:ext cx="1155527" cy="1155527"/>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19035E72-CFC7-4177-8389-371BB466C85B}">
      <dsp:nvSpPr>
        <dsp:cNvPr id="0" name=""/>
        <dsp:cNvSpPr/>
      </dsp:nvSpPr>
      <dsp:spPr>
        <a:xfrm rot="17700000">
          <a:off x="8965163" y="4827460"/>
          <a:ext cx="2393919" cy="11542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78740" bIns="0" numCol="1" spcCol="1270" anchor="ctr" anchorCtr="0">
          <a:noAutofit/>
        </a:bodyPr>
        <a:lstStyle/>
        <a:p>
          <a:pPr marL="0" lvl="0" indent="0" algn="r" defTabSz="1377950">
            <a:lnSpc>
              <a:spcPct val="90000"/>
            </a:lnSpc>
            <a:spcBef>
              <a:spcPct val="0"/>
            </a:spcBef>
            <a:spcAft>
              <a:spcPct val="35000"/>
            </a:spcAft>
            <a:buNone/>
          </a:pPr>
          <a:r>
            <a:rPr lang="en-US" sz="3100" kern="1200"/>
            <a:t>Grazing Management</a:t>
          </a:r>
        </a:p>
      </dsp:txBody>
      <dsp:txXfrm>
        <a:off x="8965163" y="4827460"/>
        <a:ext cx="2393919" cy="1154258"/>
      </dsp:txXfrm>
    </dsp:sp>
    <dsp:sp modelId="{E661322C-EBD0-4C1C-8B53-AA6EA42C52BF}">
      <dsp:nvSpPr>
        <dsp:cNvPr id="0" name=""/>
        <dsp:cNvSpPr/>
      </dsp:nvSpPr>
      <dsp:spPr>
        <a:xfrm rot="17700000">
          <a:off x="10463899" y="1612106"/>
          <a:ext cx="2393919" cy="1154258"/>
        </a:xfrm>
        <a:prstGeom prst="rect">
          <a:avLst/>
        </a:prstGeom>
        <a:noFill/>
        <a:ln>
          <a:noFill/>
        </a:ln>
        <a:effectLst/>
      </dsp:spPr>
      <dsp:style>
        <a:lnRef idx="0">
          <a:scrgbClr r="0" g="0" b="0"/>
        </a:lnRef>
        <a:fillRef idx="0">
          <a:scrgbClr r="0" g="0" b="0"/>
        </a:fillRef>
        <a:effectRef idx="0">
          <a:scrgbClr r="0" g="0" b="0"/>
        </a:effectRef>
        <a:fontRef idx="minor"/>
      </dsp:style>
    </dsp:sp>
    <dsp:sp modelId="{33838291-4D18-41A7-92E2-F7CC3FBA1A4C}">
      <dsp:nvSpPr>
        <dsp:cNvPr id="0" name=""/>
        <dsp:cNvSpPr/>
      </dsp:nvSpPr>
      <dsp:spPr>
        <a:xfrm>
          <a:off x="11656938" y="3209691"/>
          <a:ext cx="2226177" cy="2226177"/>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5D8D47F6-B7DC-43BB-A959-10C16297DCF9}">
      <dsp:nvSpPr>
        <dsp:cNvPr id="0" name=""/>
        <dsp:cNvSpPr/>
      </dsp:nvSpPr>
      <dsp:spPr>
        <a:xfrm rot="17700000">
          <a:off x="11808725" y="869034"/>
          <a:ext cx="2767386" cy="1333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40" tIns="0" rIns="0" bIns="0" numCol="1" spcCol="1270" anchor="ctr" anchorCtr="0">
          <a:noAutofit/>
        </a:bodyPr>
        <a:lstStyle/>
        <a:p>
          <a:pPr marL="0" lvl="0" indent="0" algn="l" defTabSz="1377950">
            <a:lnSpc>
              <a:spcPct val="90000"/>
            </a:lnSpc>
            <a:spcBef>
              <a:spcPct val="0"/>
            </a:spcBef>
            <a:spcAft>
              <a:spcPct val="35000"/>
            </a:spcAft>
            <a:buNone/>
          </a:pPr>
          <a:r>
            <a:rPr lang="en-US" sz="3100" kern="1200"/>
            <a:t>Complete  1 OR      3 Practice Worksheets</a:t>
          </a:r>
        </a:p>
      </dsp:txBody>
      <dsp:txXfrm>
        <a:off x="11808725" y="869034"/>
        <a:ext cx="2767386" cy="1333666"/>
      </dsp:txXfrm>
    </dsp:sp>
    <dsp:sp modelId="{7E7BCE9D-12DC-4212-ADC3-8F9C5201DF49}">
      <dsp:nvSpPr>
        <dsp:cNvPr id="0" name=""/>
        <dsp:cNvSpPr/>
      </dsp:nvSpPr>
      <dsp:spPr>
        <a:xfrm>
          <a:off x="14050977" y="2683824"/>
          <a:ext cx="2226177" cy="2226177"/>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41B73A76-28A7-4865-A728-C39024716635}">
      <dsp:nvSpPr>
        <dsp:cNvPr id="0" name=""/>
        <dsp:cNvSpPr/>
      </dsp:nvSpPr>
      <dsp:spPr>
        <a:xfrm rot="17700000">
          <a:off x="14835382" y="869034"/>
          <a:ext cx="2767386" cy="13336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40" tIns="0" rIns="0" bIns="0" numCol="1" spcCol="1270" anchor="ctr" anchorCtr="0">
          <a:noAutofit/>
        </a:bodyPr>
        <a:lstStyle/>
        <a:p>
          <a:pPr marL="0" lvl="0" indent="0" algn="l" defTabSz="1377950">
            <a:lnSpc>
              <a:spcPct val="90000"/>
            </a:lnSpc>
            <a:spcBef>
              <a:spcPct val="0"/>
            </a:spcBef>
            <a:spcAft>
              <a:spcPct val="35000"/>
            </a:spcAft>
            <a:buNone/>
          </a:pPr>
          <a:r>
            <a:rPr lang="en-US" sz="3100" kern="1200"/>
            <a:t>Complete Exit Surveys</a:t>
          </a:r>
        </a:p>
      </dsp:txBody>
      <dsp:txXfrm>
        <a:off x="14835382" y="869034"/>
        <a:ext cx="2767386" cy="13336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208718-F6BD-451B-8931-D7A307E3A483}">
      <dsp:nvSpPr>
        <dsp:cNvPr id="0" name=""/>
        <dsp:cNvSpPr/>
      </dsp:nvSpPr>
      <dsp:spPr>
        <a:xfrm>
          <a:off x="3942583" y="1495601"/>
          <a:ext cx="1240570" cy="1240570"/>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877153D6-491E-4469-8343-9780C52EC7ED}">
      <dsp:nvSpPr>
        <dsp:cNvPr id="0" name=""/>
        <dsp:cNvSpPr/>
      </dsp:nvSpPr>
      <dsp:spPr>
        <a:xfrm rot="17700000">
          <a:off x="4379704" y="484282"/>
          <a:ext cx="1542167" cy="743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Application Submitted</a:t>
          </a:r>
        </a:p>
      </dsp:txBody>
      <dsp:txXfrm>
        <a:off x="4379704" y="484282"/>
        <a:ext cx="1542167" cy="743205"/>
      </dsp:txXfrm>
    </dsp:sp>
    <dsp:sp modelId="{FF3C7CBE-8D8F-4104-B793-C534D2956889}">
      <dsp:nvSpPr>
        <dsp:cNvPr id="0" name=""/>
        <dsp:cNvSpPr/>
      </dsp:nvSpPr>
      <dsp:spPr>
        <a:xfrm>
          <a:off x="5276697" y="1495601"/>
          <a:ext cx="1240570" cy="1240570"/>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46E56E2-5DC8-4EC6-8147-4246C3CA1CDF}">
      <dsp:nvSpPr>
        <dsp:cNvPr id="0" name=""/>
        <dsp:cNvSpPr/>
      </dsp:nvSpPr>
      <dsp:spPr>
        <a:xfrm rot="17700000">
          <a:off x="5713818" y="484282"/>
          <a:ext cx="1542167" cy="743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Application Accepted</a:t>
          </a:r>
        </a:p>
      </dsp:txBody>
      <dsp:txXfrm>
        <a:off x="5713818" y="484282"/>
        <a:ext cx="1542167" cy="743205"/>
      </dsp:txXfrm>
    </dsp:sp>
    <dsp:sp modelId="{3C9C8EE4-DB9F-4F4B-B11B-2757D3C866BB}">
      <dsp:nvSpPr>
        <dsp:cNvPr id="0" name=""/>
        <dsp:cNvSpPr/>
      </dsp:nvSpPr>
      <dsp:spPr>
        <a:xfrm>
          <a:off x="6610811" y="1495601"/>
          <a:ext cx="1240570" cy="1240570"/>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AA6C3D09-6A47-4494-A2A2-8C0653CEEBE9}">
      <dsp:nvSpPr>
        <dsp:cNvPr id="0" name=""/>
        <dsp:cNvSpPr/>
      </dsp:nvSpPr>
      <dsp:spPr>
        <a:xfrm rot="17700000">
          <a:off x="7047932" y="484282"/>
          <a:ext cx="1542167" cy="743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Complete 3 Practices</a:t>
          </a:r>
        </a:p>
      </dsp:txBody>
      <dsp:txXfrm>
        <a:off x="7047932" y="484282"/>
        <a:ext cx="1542167" cy="743205"/>
      </dsp:txXfrm>
    </dsp:sp>
    <dsp:sp modelId="{909B5B3D-C532-4C21-AE1D-BBEDBF299837}">
      <dsp:nvSpPr>
        <dsp:cNvPr id="0" name=""/>
        <dsp:cNvSpPr/>
      </dsp:nvSpPr>
      <dsp:spPr>
        <a:xfrm>
          <a:off x="7944826" y="1793919"/>
          <a:ext cx="643934" cy="643934"/>
        </a:xfrm>
        <a:prstGeom prst="ellipse">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18EC1F46-64D7-4011-ABB3-8CEF71415D7A}">
      <dsp:nvSpPr>
        <dsp:cNvPr id="0" name=""/>
        <dsp:cNvSpPr/>
      </dsp:nvSpPr>
      <dsp:spPr>
        <a:xfrm rot="17700000">
          <a:off x="7182173" y="2690174"/>
          <a:ext cx="1334047" cy="643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3180" bIns="0" numCol="1" spcCol="1270" anchor="ctr" anchorCtr="0">
          <a:noAutofit/>
        </a:bodyPr>
        <a:lstStyle/>
        <a:p>
          <a:pPr marL="0" lvl="0" indent="0" algn="r" defTabSz="755650">
            <a:lnSpc>
              <a:spcPct val="90000"/>
            </a:lnSpc>
            <a:spcBef>
              <a:spcPct val="0"/>
            </a:spcBef>
            <a:spcAft>
              <a:spcPct val="35000"/>
            </a:spcAft>
            <a:buNone/>
          </a:pPr>
          <a:r>
            <a:rPr lang="en-US" sz="1700" kern="1200"/>
            <a:t>Pasture and Hay Planting</a:t>
          </a:r>
        </a:p>
      </dsp:txBody>
      <dsp:txXfrm>
        <a:off x="7182173" y="2690174"/>
        <a:ext cx="1334047" cy="643227"/>
      </dsp:txXfrm>
    </dsp:sp>
    <dsp:sp modelId="{69372333-7A5D-4FB1-A99D-E2CCD02FE651}">
      <dsp:nvSpPr>
        <dsp:cNvPr id="0" name=""/>
        <dsp:cNvSpPr/>
      </dsp:nvSpPr>
      <dsp:spPr>
        <a:xfrm rot="17700000">
          <a:off x="8017366" y="898370"/>
          <a:ext cx="1334047" cy="643227"/>
        </a:xfrm>
        <a:prstGeom prst="rect">
          <a:avLst/>
        </a:prstGeom>
        <a:noFill/>
        <a:ln>
          <a:noFill/>
        </a:ln>
        <a:effectLst/>
      </dsp:spPr>
      <dsp:style>
        <a:lnRef idx="0">
          <a:scrgbClr r="0" g="0" b="0"/>
        </a:lnRef>
        <a:fillRef idx="0">
          <a:scrgbClr r="0" g="0" b="0"/>
        </a:fillRef>
        <a:effectRef idx="0">
          <a:scrgbClr r="0" g="0" b="0"/>
        </a:effectRef>
        <a:fontRef idx="minor"/>
      </dsp:style>
    </dsp:sp>
    <dsp:sp modelId="{343239AE-9432-480C-8C7A-2E32B0E8B942}">
      <dsp:nvSpPr>
        <dsp:cNvPr id="0" name=""/>
        <dsp:cNvSpPr/>
      </dsp:nvSpPr>
      <dsp:spPr>
        <a:xfrm>
          <a:off x="8682106" y="1793919"/>
          <a:ext cx="643934" cy="643934"/>
        </a:xfrm>
        <a:prstGeom prst="ellipse">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BCB3FEA-96E4-45CD-A076-5516A14FF0EC}">
      <dsp:nvSpPr>
        <dsp:cNvPr id="0" name=""/>
        <dsp:cNvSpPr/>
      </dsp:nvSpPr>
      <dsp:spPr>
        <a:xfrm rot="17700000">
          <a:off x="7919453" y="2690174"/>
          <a:ext cx="1334047" cy="643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3180" bIns="0" numCol="1" spcCol="1270" anchor="ctr" anchorCtr="0">
          <a:noAutofit/>
        </a:bodyPr>
        <a:lstStyle/>
        <a:p>
          <a:pPr marL="0" lvl="0" indent="0" algn="r" defTabSz="755650">
            <a:lnSpc>
              <a:spcPct val="90000"/>
            </a:lnSpc>
            <a:spcBef>
              <a:spcPct val="0"/>
            </a:spcBef>
            <a:spcAft>
              <a:spcPct val="35000"/>
            </a:spcAft>
            <a:buNone/>
          </a:pPr>
          <a:r>
            <a:rPr lang="en-US" sz="1700" kern="1200"/>
            <a:t>Nutrient Management</a:t>
          </a:r>
        </a:p>
      </dsp:txBody>
      <dsp:txXfrm>
        <a:off x="7919453" y="2690174"/>
        <a:ext cx="1334047" cy="643227"/>
      </dsp:txXfrm>
    </dsp:sp>
    <dsp:sp modelId="{11F2262E-D4C1-4424-A9E7-65DC146A00EA}">
      <dsp:nvSpPr>
        <dsp:cNvPr id="0" name=""/>
        <dsp:cNvSpPr/>
      </dsp:nvSpPr>
      <dsp:spPr>
        <a:xfrm rot="17700000">
          <a:off x="8754646" y="898370"/>
          <a:ext cx="1334047" cy="643227"/>
        </a:xfrm>
        <a:prstGeom prst="rect">
          <a:avLst/>
        </a:prstGeom>
        <a:noFill/>
        <a:ln>
          <a:noFill/>
        </a:ln>
        <a:effectLst/>
      </dsp:spPr>
      <dsp:style>
        <a:lnRef idx="0">
          <a:scrgbClr r="0" g="0" b="0"/>
        </a:lnRef>
        <a:fillRef idx="0">
          <a:scrgbClr r="0" g="0" b="0"/>
        </a:fillRef>
        <a:effectRef idx="0">
          <a:scrgbClr r="0" g="0" b="0"/>
        </a:effectRef>
        <a:fontRef idx="minor"/>
      </dsp:style>
    </dsp:sp>
    <dsp:sp modelId="{855DC603-3713-40B4-B394-A9DFC6ACB656}">
      <dsp:nvSpPr>
        <dsp:cNvPr id="0" name=""/>
        <dsp:cNvSpPr/>
      </dsp:nvSpPr>
      <dsp:spPr>
        <a:xfrm>
          <a:off x="9419386" y="1793919"/>
          <a:ext cx="643934" cy="643934"/>
        </a:xfrm>
        <a:prstGeom prst="ellipse">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5E800E0D-9BB9-492A-8661-66A466B186DD}">
      <dsp:nvSpPr>
        <dsp:cNvPr id="0" name=""/>
        <dsp:cNvSpPr/>
      </dsp:nvSpPr>
      <dsp:spPr>
        <a:xfrm rot="17700000">
          <a:off x="8656733" y="2690174"/>
          <a:ext cx="1334047" cy="6432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3180" bIns="0" numCol="1" spcCol="1270" anchor="ctr" anchorCtr="0">
          <a:noAutofit/>
        </a:bodyPr>
        <a:lstStyle/>
        <a:p>
          <a:pPr marL="0" lvl="0" indent="0" algn="r" defTabSz="755650">
            <a:lnSpc>
              <a:spcPct val="90000"/>
            </a:lnSpc>
            <a:spcBef>
              <a:spcPct val="0"/>
            </a:spcBef>
            <a:spcAft>
              <a:spcPct val="35000"/>
            </a:spcAft>
            <a:buNone/>
          </a:pPr>
          <a:r>
            <a:rPr lang="en-US" sz="1700" kern="1200"/>
            <a:t>Grazing Management</a:t>
          </a:r>
        </a:p>
      </dsp:txBody>
      <dsp:txXfrm>
        <a:off x="8656733" y="2690174"/>
        <a:ext cx="1334047" cy="643227"/>
      </dsp:txXfrm>
    </dsp:sp>
    <dsp:sp modelId="{140477AE-50F8-4C65-9C23-1FCD5F765056}">
      <dsp:nvSpPr>
        <dsp:cNvPr id="0" name=""/>
        <dsp:cNvSpPr/>
      </dsp:nvSpPr>
      <dsp:spPr>
        <a:xfrm rot="17700000">
          <a:off x="9491926" y="898370"/>
          <a:ext cx="1334047" cy="643227"/>
        </a:xfrm>
        <a:prstGeom prst="rect">
          <a:avLst/>
        </a:prstGeom>
        <a:noFill/>
        <a:ln>
          <a:noFill/>
        </a:ln>
        <a:effectLst/>
      </dsp:spPr>
      <dsp:style>
        <a:lnRef idx="0">
          <a:scrgbClr r="0" g="0" b="0"/>
        </a:lnRef>
        <a:fillRef idx="0">
          <a:scrgbClr r="0" g="0" b="0"/>
        </a:fillRef>
        <a:effectRef idx="0">
          <a:scrgbClr r="0" g="0" b="0"/>
        </a:effectRef>
        <a:fontRef idx="minor"/>
      </dsp:style>
    </dsp:sp>
    <dsp:sp modelId="{1B5013DF-59EB-44E5-9118-B3731DDC80DF}">
      <dsp:nvSpPr>
        <dsp:cNvPr id="0" name=""/>
        <dsp:cNvSpPr/>
      </dsp:nvSpPr>
      <dsp:spPr>
        <a:xfrm>
          <a:off x="10156765" y="1495601"/>
          <a:ext cx="1240570" cy="1240570"/>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64B3BA24-0C94-44EC-9F7C-DE40013046E4}">
      <dsp:nvSpPr>
        <dsp:cNvPr id="0" name=""/>
        <dsp:cNvSpPr/>
      </dsp:nvSpPr>
      <dsp:spPr>
        <a:xfrm rot="17700000">
          <a:off x="10593886" y="484282"/>
          <a:ext cx="1542167" cy="743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Complete 3 Practice Worksheets</a:t>
          </a:r>
        </a:p>
      </dsp:txBody>
      <dsp:txXfrm>
        <a:off x="10593886" y="484282"/>
        <a:ext cx="1542167" cy="743205"/>
      </dsp:txXfrm>
    </dsp:sp>
    <dsp:sp modelId="{79668A34-8D07-4C28-BB5D-8454BE6E4BDF}">
      <dsp:nvSpPr>
        <dsp:cNvPr id="0" name=""/>
        <dsp:cNvSpPr/>
      </dsp:nvSpPr>
      <dsp:spPr>
        <a:xfrm>
          <a:off x="11490879" y="1495601"/>
          <a:ext cx="1240570" cy="1240570"/>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308C8A9B-91FD-4034-96CE-1DF7607A7824}">
      <dsp:nvSpPr>
        <dsp:cNvPr id="0" name=""/>
        <dsp:cNvSpPr/>
      </dsp:nvSpPr>
      <dsp:spPr>
        <a:xfrm rot="17700000">
          <a:off x="11928000" y="484282"/>
          <a:ext cx="1542167" cy="743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Complete Exit Surveys</a:t>
          </a:r>
        </a:p>
      </dsp:txBody>
      <dsp:txXfrm>
        <a:off x="11928000" y="484282"/>
        <a:ext cx="1542167" cy="74320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208718-F6BD-451B-8931-D7A307E3A483}">
      <dsp:nvSpPr>
        <dsp:cNvPr id="0" name=""/>
        <dsp:cNvSpPr/>
      </dsp:nvSpPr>
      <dsp:spPr>
        <a:xfrm>
          <a:off x="3942477" y="1495634"/>
          <a:ext cx="1240598" cy="1240598"/>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877153D6-491E-4469-8343-9780C52EC7ED}">
      <dsp:nvSpPr>
        <dsp:cNvPr id="0" name=""/>
        <dsp:cNvSpPr/>
      </dsp:nvSpPr>
      <dsp:spPr>
        <a:xfrm rot="17700000">
          <a:off x="4379608" y="484293"/>
          <a:ext cx="1542201" cy="743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Application Submitted</a:t>
          </a:r>
        </a:p>
      </dsp:txBody>
      <dsp:txXfrm>
        <a:off x="4379608" y="484293"/>
        <a:ext cx="1542201" cy="743222"/>
      </dsp:txXfrm>
    </dsp:sp>
    <dsp:sp modelId="{FF3C7CBE-8D8F-4104-B793-C534D2956889}">
      <dsp:nvSpPr>
        <dsp:cNvPr id="0" name=""/>
        <dsp:cNvSpPr/>
      </dsp:nvSpPr>
      <dsp:spPr>
        <a:xfrm>
          <a:off x="5276621" y="1495634"/>
          <a:ext cx="1240598" cy="1240598"/>
        </a:xfrm>
        <a:prstGeom prst="donut">
          <a:avLst>
            <a:gd name="adj" fmla="val 20000"/>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C46E56E2-5DC8-4EC6-8147-4246C3CA1CDF}">
      <dsp:nvSpPr>
        <dsp:cNvPr id="0" name=""/>
        <dsp:cNvSpPr/>
      </dsp:nvSpPr>
      <dsp:spPr>
        <a:xfrm rot="17700000">
          <a:off x="5713752" y="484293"/>
          <a:ext cx="1542201" cy="743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Application Accepted</a:t>
          </a:r>
        </a:p>
      </dsp:txBody>
      <dsp:txXfrm>
        <a:off x="5713752" y="484293"/>
        <a:ext cx="1542201" cy="743222"/>
      </dsp:txXfrm>
    </dsp:sp>
    <dsp:sp modelId="{3C9C8EE4-DB9F-4F4B-B11B-2757D3C866BB}">
      <dsp:nvSpPr>
        <dsp:cNvPr id="0" name=""/>
        <dsp:cNvSpPr/>
      </dsp:nvSpPr>
      <dsp:spPr>
        <a:xfrm>
          <a:off x="6610765" y="1495634"/>
          <a:ext cx="1240598" cy="1240598"/>
        </a:xfrm>
        <a:prstGeom prst="donut">
          <a:avLst>
            <a:gd name="adj" fmla="val 20000"/>
          </a:avLst>
        </a:prstGeom>
        <a:pattFill prst="lgCheck">
          <a:fgClr>
            <a:schemeClr val="accent6"/>
          </a:fgClr>
          <a:bgClr>
            <a:schemeClr val="bg1"/>
          </a:bgClr>
        </a:patt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AA6C3D09-6A47-4494-A2A2-8C0653CEEBE9}">
      <dsp:nvSpPr>
        <dsp:cNvPr id="0" name=""/>
        <dsp:cNvSpPr/>
      </dsp:nvSpPr>
      <dsp:spPr>
        <a:xfrm rot="17700000">
          <a:off x="7047896" y="484293"/>
          <a:ext cx="1542201" cy="743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Complete 3 Practices</a:t>
          </a:r>
        </a:p>
      </dsp:txBody>
      <dsp:txXfrm>
        <a:off x="7047896" y="484293"/>
        <a:ext cx="1542201" cy="743222"/>
      </dsp:txXfrm>
    </dsp:sp>
    <dsp:sp modelId="{909B5B3D-C532-4C21-AE1D-BBEDBF299837}">
      <dsp:nvSpPr>
        <dsp:cNvPr id="0" name=""/>
        <dsp:cNvSpPr/>
      </dsp:nvSpPr>
      <dsp:spPr>
        <a:xfrm>
          <a:off x="7944810" y="1793959"/>
          <a:ext cx="643949" cy="643949"/>
        </a:xfrm>
        <a:prstGeom prst="ellipse">
          <a:avLst/>
        </a:prstGeom>
        <a:solidFill>
          <a:schemeClr val="bg1"/>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18EC1F46-64D7-4011-ABB3-8CEF71415D7A}">
      <dsp:nvSpPr>
        <dsp:cNvPr id="0" name=""/>
        <dsp:cNvSpPr/>
      </dsp:nvSpPr>
      <dsp:spPr>
        <a:xfrm rot="17700000">
          <a:off x="7182140" y="2690234"/>
          <a:ext cx="1334077" cy="64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3180" bIns="0" numCol="1" spcCol="1270" anchor="ctr" anchorCtr="0">
          <a:noAutofit/>
        </a:bodyPr>
        <a:lstStyle/>
        <a:p>
          <a:pPr marL="0" lvl="0" indent="0" algn="r" defTabSz="755650">
            <a:lnSpc>
              <a:spcPct val="90000"/>
            </a:lnSpc>
            <a:spcBef>
              <a:spcPct val="0"/>
            </a:spcBef>
            <a:spcAft>
              <a:spcPct val="35000"/>
            </a:spcAft>
            <a:buNone/>
          </a:pPr>
          <a:r>
            <a:rPr lang="en-US" sz="1700" kern="1200"/>
            <a:t>Pasture and Hay Planting</a:t>
          </a:r>
        </a:p>
      </dsp:txBody>
      <dsp:txXfrm>
        <a:off x="7182140" y="2690234"/>
        <a:ext cx="1334077" cy="643242"/>
      </dsp:txXfrm>
    </dsp:sp>
    <dsp:sp modelId="{69372333-7A5D-4FB1-A99D-E2CCD02FE651}">
      <dsp:nvSpPr>
        <dsp:cNvPr id="0" name=""/>
        <dsp:cNvSpPr/>
      </dsp:nvSpPr>
      <dsp:spPr>
        <a:xfrm rot="17700000">
          <a:off x="8017352" y="898390"/>
          <a:ext cx="1334077" cy="643242"/>
        </a:xfrm>
        <a:prstGeom prst="rect">
          <a:avLst/>
        </a:prstGeom>
        <a:noFill/>
        <a:ln>
          <a:noFill/>
        </a:ln>
        <a:effectLst/>
      </dsp:spPr>
      <dsp:style>
        <a:lnRef idx="0">
          <a:scrgbClr r="0" g="0" b="0"/>
        </a:lnRef>
        <a:fillRef idx="0">
          <a:scrgbClr r="0" g="0" b="0"/>
        </a:fillRef>
        <a:effectRef idx="0">
          <a:scrgbClr r="0" g="0" b="0"/>
        </a:effectRef>
        <a:fontRef idx="minor"/>
      </dsp:style>
    </dsp:sp>
    <dsp:sp modelId="{343239AE-9432-480C-8C7A-2E32B0E8B942}">
      <dsp:nvSpPr>
        <dsp:cNvPr id="0" name=""/>
        <dsp:cNvSpPr/>
      </dsp:nvSpPr>
      <dsp:spPr>
        <a:xfrm>
          <a:off x="8682107" y="1793959"/>
          <a:ext cx="643949" cy="643949"/>
        </a:xfrm>
        <a:prstGeom prst="ellipse">
          <a:avLst/>
        </a:prstGeom>
        <a:solidFill>
          <a:schemeClr val="accent6"/>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EBCB3FEA-96E4-45CD-A076-5516A14FF0EC}">
      <dsp:nvSpPr>
        <dsp:cNvPr id="0" name=""/>
        <dsp:cNvSpPr/>
      </dsp:nvSpPr>
      <dsp:spPr>
        <a:xfrm rot="17700000">
          <a:off x="7919437" y="2690234"/>
          <a:ext cx="1334077" cy="64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3180" bIns="0" numCol="1" spcCol="1270" anchor="ctr" anchorCtr="0">
          <a:noAutofit/>
        </a:bodyPr>
        <a:lstStyle/>
        <a:p>
          <a:pPr marL="0" lvl="0" indent="0" algn="r" defTabSz="755650">
            <a:lnSpc>
              <a:spcPct val="90000"/>
            </a:lnSpc>
            <a:spcBef>
              <a:spcPct val="0"/>
            </a:spcBef>
            <a:spcAft>
              <a:spcPct val="35000"/>
            </a:spcAft>
            <a:buNone/>
          </a:pPr>
          <a:r>
            <a:rPr lang="en-US" sz="1700" kern="1200"/>
            <a:t>Nutrient Management</a:t>
          </a:r>
        </a:p>
      </dsp:txBody>
      <dsp:txXfrm>
        <a:off x="7919437" y="2690234"/>
        <a:ext cx="1334077" cy="643242"/>
      </dsp:txXfrm>
    </dsp:sp>
    <dsp:sp modelId="{11F2262E-D4C1-4424-A9E7-65DC146A00EA}">
      <dsp:nvSpPr>
        <dsp:cNvPr id="0" name=""/>
        <dsp:cNvSpPr/>
      </dsp:nvSpPr>
      <dsp:spPr>
        <a:xfrm rot="17700000">
          <a:off x="8754648" y="898390"/>
          <a:ext cx="1334077" cy="643242"/>
        </a:xfrm>
        <a:prstGeom prst="rect">
          <a:avLst/>
        </a:prstGeom>
        <a:noFill/>
        <a:ln>
          <a:noFill/>
        </a:ln>
        <a:effectLst/>
      </dsp:spPr>
      <dsp:style>
        <a:lnRef idx="0">
          <a:scrgbClr r="0" g="0" b="0"/>
        </a:lnRef>
        <a:fillRef idx="0">
          <a:scrgbClr r="0" g="0" b="0"/>
        </a:fillRef>
        <a:effectRef idx="0">
          <a:scrgbClr r="0" g="0" b="0"/>
        </a:effectRef>
        <a:fontRef idx="minor"/>
      </dsp:style>
    </dsp:sp>
    <dsp:sp modelId="{855DC603-3713-40B4-B394-A9DFC6ACB656}">
      <dsp:nvSpPr>
        <dsp:cNvPr id="0" name=""/>
        <dsp:cNvSpPr/>
      </dsp:nvSpPr>
      <dsp:spPr>
        <a:xfrm>
          <a:off x="9419403" y="1793959"/>
          <a:ext cx="643949" cy="643949"/>
        </a:xfrm>
        <a:prstGeom prst="ellipse">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5E800E0D-9BB9-492A-8661-66A466B186DD}">
      <dsp:nvSpPr>
        <dsp:cNvPr id="0" name=""/>
        <dsp:cNvSpPr/>
      </dsp:nvSpPr>
      <dsp:spPr>
        <a:xfrm rot="17700000">
          <a:off x="8656733" y="2690234"/>
          <a:ext cx="1334077" cy="6432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3180" bIns="0" numCol="1" spcCol="1270" anchor="ctr" anchorCtr="0">
          <a:noAutofit/>
        </a:bodyPr>
        <a:lstStyle/>
        <a:p>
          <a:pPr marL="0" lvl="0" indent="0" algn="r" defTabSz="755650">
            <a:lnSpc>
              <a:spcPct val="90000"/>
            </a:lnSpc>
            <a:spcBef>
              <a:spcPct val="0"/>
            </a:spcBef>
            <a:spcAft>
              <a:spcPct val="35000"/>
            </a:spcAft>
            <a:buNone/>
          </a:pPr>
          <a:r>
            <a:rPr lang="en-US" sz="1700" kern="1200"/>
            <a:t>Grazing Management</a:t>
          </a:r>
        </a:p>
      </dsp:txBody>
      <dsp:txXfrm>
        <a:off x="8656733" y="2690234"/>
        <a:ext cx="1334077" cy="643242"/>
      </dsp:txXfrm>
    </dsp:sp>
    <dsp:sp modelId="{140477AE-50F8-4C65-9C23-1FCD5F765056}">
      <dsp:nvSpPr>
        <dsp:cNvPr id="0" name=""/>
        <dsp:cNvSpPr/>
      </dsp:nvSpPr>
      <dsp:spPr>
        <a:xfrm rot="17700000">
          <a:off x="9491945" y="898390"/>
          <a:ext cx="1334077" cy="643242"/>
        </a:xfrm>
        <a:prstGeom prst="rect">
          <a:avLst/>
        </a:prstGeom>
        <a:noFill/>
        <a:ln>
          <a:noFill/>
        </a:ln>
        <a:effectLst/>
      </dsp:spPr>
      <dsp:style>
        <a:lnRef idx="0">
          <a:scrgbClr r="0" g="0" b="0"/>
        </a:lnRef>
        <a:fillRef idx="0">
          <a:scrgbClr r="0" g="0" b="0"/>
        </a:fillRef>
        <a:effectRef idx="0">
          <a:scrgbClr r="0" g="0" b="0"/>
        </a:effectRef>
        <a:fontRef idx="minor"/>
      </dsp:style>
    </dsp:sp>
    <dsp:sp modelId="{1B5013DF-59EB-44E5-9118-B3731DDC80DF}">
      <dsp:nvSpPr>
        <dsp:cNvPr id="0" name=""/>
        <dsp:cNvSpPr/>
      </dsp:nvSpPr>
      <dsp:spPr>
        <a:xfrm>
          <a:off x="10156798" y="1495634"/>
          <a:ext cx="1240598" cy="1240598"/>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64B3BA24-0C94-44EC-9F7C-DE40013046E4}">
      <dsp:nvSpPr>
        <dsp:cNvPr id="0" name=""/>
        <dsp:cNvSpPr/>
      </dsp:nvSpPr>
      <dsp:spPr>
        <a:xfrm rot="17700000">
          <a:off x="10593929" y="484293"/>
          <a:ext cx="1542201" cy="743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Complete 3 Practice Worksheets</a:t>
          </a:r>
        </a:p>
      </dsp:txBody>
      <dsp:txXfrm>
        <a:off x="10593929" y="484293"/>
        <a:ext cx="1542201" cy="743222"/>
      </dsp:txXfrm>
    </dsp:sp>
    <dsp:sp modelId="{79668A34-8D07-4C28-BB5D-8454BE6E4BDF}">
      <dsp:nvSpPr>
        <dsp:cNvPr id="0" name=""/>
        <dsp:cNvSpPr/>
      </dsp:nvSpPr>
      <dsp:spPr>
        <a:xfrm>
          <a:off x="11490942" y="1495634"/>
          <a:ext cx="1240598" cy="1240598"/>
        </a:xfrm>
        <a:prstGeom prst="donut">
          <a:avLst>
            <a:gd name="adj" fmla="val 20000"/>
          </a:avLst>
        </a:prstGeom>
        <a:solidFill>
          <a:schemeClr val="lt1">
            <a:hueOff val="0"/>
            <a:satOff val="0"/>
            <a:lumOff val="0"/>
            <a:alphaOff val="0"/>
          </a:schemeClr>
        </a:solidFill>
        <a:ln w="38100" cap="flat" cmpd="sng" algn="ctr">
          <a:solidFill>
            <a:schemeClr val="accent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308C8A9B-91FD-4034-96CE-1DF7607A7824}">
      <dsp:nvSpPr>
        <dsp:cNvPr id="0" name=""/>
        <dsp:cNvSpPr/>
      </dsp:nvSpPr>
      <dsp:spPr>
        <a:xfrm rot="17700000">
          <a:off x="11928073" y="484293"/>
          <a:ext cx="1542201" cy="743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3180" tIns="0" rIns="0" bIns="0" numCol="1" spcCol="1270" anchor="ctr" anchorCtr="0">
          <a:noAutofit/>
        </a:bodyPr>
        <a:lstStyle/>
        <a:p>
          <a:pPr marL="0" lvl="0" indent="0" algn="l" defTabSz="755650">
            <a:lnSpc>
              <a:spcPct val="90000"/>
            </a:lnSpc>
            <a:spcBef>
              <a:spcPct val="0"/>
            </a:spcBef>
            <a:spcAft>
              <a:spcPct val="35000"/>
            </a:spcAft>
            <a:buNone/>
          </a:pPr>
          <a:r>
            <a:rPr lang="en-US" sz="1700" kern="1200"/>
            <a:t>Complete Exit Surveys</a:t>
          </a:r>
        </a:p>
      </dsp:txBody>
      <dsp:txXfrm>
        <a:off x="11928073" y="484293"/>
        <a:ext cx="1542201" cy="743222"/>
      </dsp:txXfrm>
    </dsp:sp>
  </dsp:spTree>
</dsp:drawing>
</file>

<file path=ppt/diagrams/layout1.xml><?xml version="1.0" encoding="utf-8"?>
<dgm:layoutDef xmlns:dgm="http://schemas.openxmlformats.org/drawingml/2006/diagram" xmlns:a="http://schemas.openxmlformats.org/drawingml/2006/main" uniqueId="urn:microsoft.com/office/officeart/2008/layout/CircleAccentTimeline">
  <dgm:title val=""/>
  <dgm:desc val=""/>
  <dgm:catLst>
    <dgm:cat type="process" pri="7500"/>
    <dgm:cat type="timeline" pri="104"/>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clrData>
  <dgm:layoutNode name="Name0">
    <dgm:varLst>
      <dgm:dir/>
    </dgm:varLst>
    <dgm:choose name="Name1">
      <dgm:if name="Name2" func="var" arg="dir" op="equ" val="norm">
        <dgm:alg type="lin">
          <dgm:param type="fallback" val="2D"/>
          <dgm:param type="nodeVertAlign" val="b"/>
        </dgm:alg>
      </dgm:if>
      <dgm:else name="Name3">
        <dgm:alg type="lin">
          <dgm:param type="fallback" val="2D"/>
          <dgm:param type="nodeVertAlign" val="b"/>
          <dgm:param type="linDir" val="fromR"/>
        </dgm:alg>
      </dgm:else>
    </dgm:choose>
    <dgm:shape xmlns:r="http://schemas.openxmlformats.org/officeDocument/2006/relationships" r:blip="">
      <dgm:adjLst/>
    </dgm:shape>
    <dgm:constrLst>
      <dgm:constr type="h" for="ch" forName="parComposite" refType="h"/>
      <dgm:constr type="w" for="ch" forName="parComposite" refType="h" refFor="ch" refForName="parComposite" fact="0.4986"/>
      <dgm:constr type="h" for="ch" forName="desComposite" refType="h" fact="0.8722"/>
      <dgm:constr type="w" for="ch" forName="desComposite" refType="h" refFor="ch" refForName="desComposite" fact="0.6056"/>
      <dgm:constr type="w" for="ch" forName="parBackupNorm" refType="w" refFor="ch" refForName="parComposite" fact="-0.3369"/>
      <dgm:constr type="w" for="ch" forName="parBackupRTL" refType="w" refFor="ch" refForName="parComposite" fact="-0.3369"/>
      <dgm:constr type="w" for="ch" forName="parBackupRev" refType="w" refFor="ch" refForName="parComposite" fact="0"/>
      <dgm:constr type="w" for="ch" forName="desBackupLeftNorm" refType="w" refFor="ch" refForName="desComposite" fact="-0.3376"/>
      <dgm:constr type="w" for="ch" forName="desBackupLeftRev" refType="w" refFor="ch" refForName="desComposite" fact="-0.3376"/>
      <dgm:constr type="w" for="ch" forName="desBackupRightNorm" refType="w" refFor="ch" refForName="desComposite" fact="-0.3376"/>
      <dgm:constr type="w" for="ch" forName="desBackupRightRev" refType="w" refFor="ch" refForName="desComposite" fact="-0.3376"/>
      <dgm:constr type="w" for="ch" forName="parSpace" refType="w" refFor="ch" refForName="parComposite" fact="0.05"/>
      <dgm:constr type="w" for="ch" forName="desSpace" refType="w" refFor="ch" refForName="parComposite" fact="0.05"/>
      <dgm:constr type="primFontSz" for="des" forName="parTx" op="equ" val="65"/>
      <dgm:constr type="primFontSz" for="des" forName="chTx" refType="primFontSz" refFor="des" refForName="parTx" op="lte" val="65"/>
      <dgm:constr type="primFontSz" for="des" forName="desTx" refType="primFontSz" refFor="des" refForName="chTx" op="lte" val="65"/>
      <dgm:constr type="primFontSz" for="des" forName="desTx" refType="primFontSz" refFor="des" refForName="parTx" op="lte"/>
    </dgm:constrLst>
    <dgm:forEach name="Name4" axis="ch" ptType="node">
      <dgm:layoutNode name="parComposite">
        <dgm:alg type="composite"/>
        <dgm:shape xmlns:r="http://schemas.openxmlformats.org/officeDocument/2006/relationships" r:blip="">
          <dgm:adjLst/>
        </dgm:shape>
        <dgm:choose name="Name5">
          <dgm:if name="Name6" func="var" arg="dir" op="equ" val="norm">
            <dgm:constrLst>
              <dgm:constr type="l" for="ch" forName="parBigCircle"/>
              <dgm:constr type="ctrY" for="ch" forName="parBigCircle" refType="h" fact="0.5639"/>
              <dgm:constr type="w" for="ch" forName="parBigCircle" refType="w" fact="0.6631"/>
              <dgm:constr type="h" for="ch" forName="parBigCircle" refType="w" refFor="ch" refForName="parBigCircle"/>
              <dgm:constr type="r" for="ch" forName="parTx" refType="w"/>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l" for="ch" forName="bSpace"/>
              <dgm:constr type="w" for="ch" forName="bSpace" val="1"/>
            </dgm:constrLst>
          </dgm:if>
          <dgm:else name="Name7">
            <dgm:constrLst>
              <dgm:constr type="r" for="ch" forName="parBigCircle" refType="w"/>
              <dgm:constr type="ctrY" for="ch" forName="parBigCircle" refType="h" fact="0.5639"/>
              <dgm:constr type="w" for="ch" forName="parBigCircle" refType="w" fact="0.6631"/>
              <dgm:constr type="h" for="ch" forName="parBigCircle" refType="w" refFor="ch" refForName="parBigCircle"/>
              <dgm:constr type="l" for="ch" forName="parTx" fact="0"/>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r" for="ch" forName="bSpace"/>
              <dgm:constr type="w" for="ch" forName="bSpace" val="1"/>
            </dgm:constrLst>
          </dgm:else>
        </dgm:choose>
        <dgm:layoutNode name="parBigCircle" styleLbl="node0">
          <dgm:alg type="sp"/>
          <dgm:shape xmlns:r="http://schemas.openxmlformats.org/officeDocument/2006/relationships" type="donut" r:blip="">
            <dgm:adjLst>
              <dgm:adj idx="1" val="0.2"/>
            </dgm:adjLst>
          </dgm:shape>
          <dgm:presOf/>
          <dgm:constrLst>
            <dgm:constr type="h" refType="w" op="equ"/>
          </dgm:constrLst>
        </dgm:layoutNode>
        <dgm:layoutNode name="parTx" styleLbl="revTx">
          <dgm:choose name="Name8">
            <dgm:if name="Name9" func="var" arg="dir" op="equ" val="norm">
              <dgm:alg type="tx">
                <dgm:param type="autoTxRot" val="grav"/>
                <dgm:param type="parTxLTRAlign" val="l"/>
              </dgm:alg>
              <dgm:shape xmlns:r="http://schemas.openxmlformats.org/officeDocument/2006/relationships" rot="295" type="rect" r:blip="">
                <dgm:adjLst/>
              </dgm:shape>
              <dgm:presOf axis="self" ptType="node"/>
              <dgm:constrLst>
                <dgm:constr type="lMarg" refType="primFontSz" fact="0.2"/>
                <dgm:constr type="rMarg"/>
                <dgm:constr type="tMarg"/>
                <dgm:constr type="bMarg"/>
              </dgm:constrLst>
            </dgm:if>
            <dgm:else name="Name10">
              <dgm:alg type="tx">
                <dgm:param type="autoTxRot" val="grav"/>
                <dgm:param type="parTxLTRAlign" val="r"/>
              </dgm:alg>
              <dgm:shape xmlns:r="http://schemas.openxmlformats.org/officeDocument/2006/relationships" rot="65" type="rect" r:blip="">
                <dgm:adjLst/>
              </dgm:shape>
              <dgm:presOf axis="self" ptType="node"/>
              <dgm:constrLst>
                <dgm:constr type="lMarg"/>
                <dgm:constr type="rMarg" refType="primFontSz" fact="0.2"/>
                <dgm:constr type="tMarg"/>
                <dgm:constr type="bMarg"/>
              </dgm:constrLst>
            </dgm:else>
          </dgm:choose>
          <dgm:ruleLst>
            <dgm:rule type="primFontSz" val="5" fact="NaN" max="NaN"/>
          </dgm:ruleLst>
        </dgm:layoutNode>
        <dgm:layoutNode name="bSpace">
          <dgm:alg type="sp"/>
          <dgm:shape xmlns:r="http://schemas.openxmlformats.org/officeDocument/2006/relationships" r:blip="">
            <dgm:adjLst/>
          </dgm:shape>
          <dgm:presOf/>
        </dgm:layoutNode>
      </dgm:layoutNode>
      <dgm:choose name="Name11">
        <dgm:if name="Name12" func="var" arg="dir" op="equ" val="norm">
          <dgm:layoutNode name="parBackupNorm">
            <dgm:alg type="sp"/>
            <dgm:shape xmlns:r="http://schemas.openxmlformats.org/officeDocument/2006/relationships" r:blip="">
              <dgm:adjLst/>
            </dgm:shape>
            <dgm:presOf/>
          </dgm:layoutNode>
        </dgm:if>
        <dgm:else name="Name13">
          <dgm:layoutNode name="parBackupRTL">
            <dgm:alg type="sp"/>
            <dgm:shape xmlns:r="http://schemas.openxmlformats.org/officeDocument/2006/relationships" r:blip="">
              <dgm:adjLst/>
            </dgm:shape>
            <dgm:presOf/>
          </dgm:layoutNode>
        </dgm:else>
      </dgm:choose>
      <dgm:forEach name="Name14" axis="followSib" ptType="sibTrans" hideLastTrans="0" cnt="1">
        <dgm:layoutNode name="parSpace">
          <dgm:alg type="sp"/>
          <dgm:shape xmlns:r="http://schemas.openxmlformats.org/officeDocument/2006/relationships" r:blip="">
            <dgm:adjLst/>
          </dgm:shape>
          <dgm:presOf/>
        </dgm:layoutNode>
      </dgm:forEach>
      <dgm:forEach name="Name15" axis="ch" ptType="node">
        <dgm:choose name="Name16">
          <dgm:if name="Name17" func="var" arg="dir" op="equ" val="norm">
            <dgm:layoutNode name="desBackupLeftNorm">
              <dgm:alg type="sp"/>
              <dgm:shape xmlns:r="http://schemas.openxmlformats.org/officeDocument/2006/relationships" r:blip="">
                <dgm:adjLst/>
              </dgm:shape>
              <dgm:presOf/>
            </dgm:layoutNode>
          </dgm:if>
          <dgm:else name="Name18">
            <dgm:choose name="Name19">
              <dgm:if name="Name20" axis="self" ptType="node" func="pos" op="equ" val="1">
                <dgm:layoutNode name="desBackupRightRev">
                  <dgm:alg type="sp"/>
                  <dgm:shape xmlns:r="http://schemas.openxmlformats.org/officeDocument/2006/relationships" r:blip="">
                    <dgm:adjLst/>
                  </dgm:shape>
                  <dgm:presOf/>
                </dgm:layoutNode>
              </dgm:if>
              <dgm:else name="Name21"/>
            </dgm:choose>
          </dgm:else>
        </dgm:choose>
        <dgm:layoutNode name="desComposite">
          <dgm:alg type="composite"/>
          <dgm:shape xmlns:r="http://schemas.openxmlformats.org/officeDocument/2006/relationships" r:blip="">
            <dgm:adjLst/>
          </dgm:shape>
          <dgm:choose name="Name22">
            <dgm:if name="Name23" func="var" arg="dir" op="equ" val="norm">
              <dgm:constrLst>
                <dgm:constr type="ctrX" for="ch" forName="desCircle" refType="w" fact="0.5"/>
                <dgm:constr type="ctrY" for="ch" forName="desCircle" refType="h" fact="0.5"/>
                <dgm:constr type="w" for="ch" forName="desCircle" refType="w" fact="0.3249"/>
                <dgm:constr type="h" for="ch" forName="desCircle" refType="w" refFor="ch" refForName="desCircle"/>
                <dgm:constr type="l" for="ch" forName="chTx"/>
                <dgm:constr type="b" for="ch" forName="chTx" refType="h"/>
                <dgm:constr type="w" for="ch" forName="chTx" refType="w" fact="0.5786"/>
                <dgm:constr type="h" for="ch" forName="chTx" refType="h" fact="0.4525"/>
                <dgm:constr type="r" for="ch" forName="desTx" refType="w"/>
                <dgm:constr type="t" for="ch" forName="desTx"/>
                <dgm:constr type="w" for="ch" forName="desTx" refType="w" fact="0.5786"/>
                <dgm:constr type="h" for="ch" forName="desTx" refType="h" fact="0.4525"/>
              </dgm:constrLst>
            </dgm:if>
            <dgm:else name="Name24">
              <dgm:constrLst>
                <dgm:constr type="ctrX" for="ch" forName="desCircle" refType="w" fact="0.5"/>
                <dgm:constr type="ctrY" for="ch" forName="desCircle" refType="h" fact="0.5"/>
                <dgm:constr type="w" for="ch" forName="desCircle" refType="w" fact="0.3249"/>
                <dgm:constr type="h" for="ch" forName="desCircle" refType="w" refFor="ch" refForName="desCircle"/>
                <dgm:constr type="r" for="ch" forName="chTx" refType="w"/>
                <dgm:constr type="b" for="ch" forName="chTx" refType="h"/>
                <dgm:constr type="w" for="ch" forName="chTx" refType="w" fact="0.5786"/>
                <dgm:constr type="h" for="ch" forName="chTx" refType="h" fact="0.4525"/>
                <dgm:constr type="l" for="ch" forName="desTx"/>
                <dgm:constr type="t" for="ch" forName="desTx"/>
                <dgm:constr type="w" for="ch" forName="desTx" refType="w" fact="0.5786"/>
                <dgm:constr type="h" for="ch" forName="desTx" refType="h" fact="0.4525"/>
              </dgm:constrLst>
            </dgm:else>
          </dgm:choose>
          <dgm:layoutNode name="desCircle" styleLbl="node1">
            <dgm:alg type="sp"/>
            <dgm:shape xmlns:r="http://schemas.openxmlformats.org/officeDocument/2006/relationships" type="ellipse" r:blip="">
              <dgm:adjLst/>
            </dgm:shape>
            <dgm:presOf/>
            <dgm:constrLst>
              <dgm:constr type="h" refType="w" op="equ"/>
            </dgm:constrLst>
          </dgm:layoutNode>
          <dgm:layoutNode name="chTx" styleLbl="revTx">
            <dgm:choose name="Name25">
              <dgm:if name="Name26" func="var" arg="dir" op="equ" val="norm">
                <dgm:alg type="tx">
                  <dgm:param type="autoTxRot" val="grav"/>
                  <dgm:param type="parTxLTRAlign" val="r"/>
                  <dgm:param type="txAnchorVert" val="mid"/>
                  <dgm:param type="txAnchorVertCh" val="mid"/>
                </dgm:alg>
                <dgm:shape xmlns:r="http://schemas.openxmlformats.org/officeDocument/2006/relationships" rot="295" type="rect" r:blip="">
                  <dgm:adjLst/>
                </dgm:shape>
                <dgm:presOf axis="self" ptType="node"/>
              </dgm:if>
              <dgm:else name="Name27">
                <dgm:alg type="tx">
                  <dgm:param type="autoTxRot" val="grav"/>
                  <dgm:param type="parTxLTRAlign" val="l"/>
                  <dgm:param type="txAnchorVert" val="mid"/>
                  <dgm:param type="txAnchorVertCh" val="mid"/>
                </dgm:alg>
                <dgm:shape xmlns:r="http://schemas.openxmlformats.org/officeDocument/2006/relationships" rot="65" type="rect" r:blip="">
                  <dgm:adjLst/>
                </dgm:shape>
                <dgm:presOf axis="self" ptType="node"/>
              </dgm:else>
            </dgm:choose>
            <dgm:choose name="Name28">
              <dgm:if name="Name29" func="var" arg="dir" op="equ" val="norm">
                <dgm:constrLst>
                  <dgm:constr type="lMarg"/>
                  <dgm:constr type="rMarg" refType="primFontSz" fact="0.2"/>
                  <dgm:constr type="tMarg"/>
                  <dgm:constr type="bMarg"/>
                </dgm:constrLst>
              </dgm:if>
              <dgm:else name="Name30">
                <dgm:constrLst>
                  <dgm:constr type="rMarg"/>
                  <dgm:constr type="lMarg" refType="primFontSz" fact="0.2"/>
                  <dgm:constr type="tMarg"/>
                  <dgm:constr type="bMarg"/>
                </dgm:constrLst>
              </dgm:else>
            </dgm:choose>
            <dgm:ruleLst>
              <dgm:rule type="primFontSz" val="5" fact="NaN" max="NaN"/>
            </dgm:ruleLst>
          </dgm:layoutNode>
          <dgm:layoutNode name="desTx" styleLbl="revTx">
            <dgm:varLst>
              <dgm:bulletEnabled val="1"/>
            </dgm:varLst>
            <dgm:choose name="Name31">
              <dgm:if name="Name32" func="var" arg="dir" op="equ" val="norm">
                <dgm:alg type="tx">
                  <dgm:param type="autoTxRot" val="grav"/>
                  <dgm:param type="parTxLTRAlign" val="l"/>
                  <dgm:param type="shpTxLTRAlignCh" val="l"/>
                  <dgm:param type="stBulletLvl" val="1"/>
                  <dgm:param type="txAnchorVert" val="mid"/>
                </dgm:alg>
                <dgm:shape xmlns:r="http://schemas.openxmlformats.org/officeDocument/2006/relationships" rot="295" type="rect" r:blip="">
                  <dgm:adjLst/>
                </dgm:shape>
                <dgm:presOf axis="des" ptType="node"/>
              </dgm:if>
              <dgm:else name="Name33">
                <dgm:alg type="tx">
                  <dgm:param type="autoTxRot" val="grav"/>
                  <dgm:param type="parTxLTRAlign" val="r"/>
                  <dgm:param type="shpTxLTRAlignCh" val="r"/>
                  <dgm:param type="stBulletLvl" val="1"/>
                  <dgm:param type="txAnchorVert" val="mid"/>
                </dgm:alg>
                <dgm:shape xmlns:r="http://schemas.openxmlformats.org/officeDocument/2006/relationships" rot="65" type="rect" r:blip="">
                  <dgm:adjLst/>
                </dgm:shape>
                <dgm:presOf axis="des" ptType="node"/>
              </dgm:else>
            </dgm:choose>
            <dgm:choose name="Name34">
              <dgm:if name="Name35" func="var" arg="dir" op="equ" val="norm">
                <dgm:constrLst>
                  <dgm:constr type="rMarg"/>
                  <dgm:constr type="lMarg" refType="primFontSz" fact="0.2"/>
                  <dgm:constr type="tMarg"/>
                  <dgm:constr type="bMarg"/>
                </dgm:constrLst>
              </dgm:if>
              <dgm:else name="Name36">
                <dgm:constrLst>
                  <dgm:constr type="lMarg"/>
                  <dgm:constr type="rMarg" refType="primFontSz" fact="0.2"/>
                  <dgm:constr type="tMarg"/>
                  <dgm:constr type="bMarg"/>
                </dgm:constrLst>
              </dgm:else>
            </dgm:choose>
            <dgm:ruleLst>
              <dgm:rule type="primFontSz" val="5" fact="NaN" max="NaN"/>
            </dgm:ruleLst>
          </dgm:layoutNode>
        </dgm:layoutNode>
        <dgm:layoutNode name="desBackupRightNorm">
          <dgm:alg type="sp"/>
          <dgm:shape xmlns:r="http://schemas.openxmlformats.org/officeDocument/2006/relationships" r:blip="">
            <dgm:adjLst/>
          </dgm:shape>
          <dgm:presOf/>
        </dgm:layoutNode>
        <dgm:choose name="Name37">
          <dgm:if name="Name38" func="var" arg="dir" op="neq" val="norm">
            <dgm:choose name="Name39">
              <dgm:if name="Name40" axis="self" ptType="node" func="revPos" op="neq" val="1">
                <dgm:layoutNode name="desBackupLeftRev">
                  <dgm:alg type="sp"/>
                  <dgm:shape xmlns:r="http://schemas.openxmlformats.org/officeDocument/2006/relationships" r:blip="">
                    <dgm:adjLst/>
                  </dgm:shape>
                  <dgm:presOf/>
                </dgm:layoutNode>
              </dgm:if>
              <dgm:else name="Name41"/>
            </dgm:choose>
          </dgm:if>
          <dgm:else name="Name42"/>
        </dgm:choose>
        <dgm:forEach name="Name43" axis="followSib" ptType="sibTrans" hideLastTrans="0" cnt="1">
          <dgm:layoutNode name="desSpace">
            <dgm:alg type="sp"/>
            <dgm:shape xmlns:r="http://schemas.openxmlformats.org/officeDocument/2006/relationships" r:blip="">
              <dgm:adjLst/>
            </dgm:shape>
            <dgm:presOf/>
          </dgm:layoutNode>
        </dgm:forEach>
      </dgm:forEach>
      <dgm:choose name="Name44">
        <dgm:if name="Name45" func="var" arg="dir" op="neq" val="norm">
          <dgm:layoutNode name="parBackupRev">
            <dgm:alg type="sp"/>
            <dgm:shape xmlns:r="http://schemas.openxmlformats.org/officeDocument/2006/relationships" r:blip="">
              <dgm:adjLst/>
            </dgm:shape>
            <dgm:presOf/>
          </dgm:layoutNode>
        </dgm:if>
        <dgm:else name="Name46"/>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CircleAccentTimeline">
  <dgm:title val=""/>
  <dgm:desc val=""/>
  <dgm:catLst>
    <dgm:cat type="process" pri="7500"/>
    <dgm:cat type="timeline" pri="104"/>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clrData>
  <dgm:layoutNode name="Name0">
    <dgm:varLst>
      <dgm:dir/>
    </dgm:varLst>
    <dgm:choose name="Name1">
      <dgm:if name="Name2" func="var" arg="dir" op="equ" val="norm">
        <dgm:alg type="lin">
          <dgm:param type="fallback" val="2D"/>
          <dgm:param type="nodeVertAlign" val="b"/>
        </dgm:alg>
      </dgm:if>
      <dgm:else name="Name3">
        <dgm:alg type="lin">
          <dgm:param type="fallback" val="2D"/>
          <dgm:param type="nodeVertAlign" val="b"/>
          <dgm:param type="linDir" val="fromR"/>
        </dgm:alg>
      </dgm:else>
    </dgm:choose>
    <dgm:shape xmlns:r="http://schemas.openxmlformats.org/officeDocument/2006/relationships" r:blip="">
      <dgm:adjLst/>
    </dgm:shape>
    <dgm:constrLst>
      <dgm:constr type="h" for="ch" forName="parComposite" refType="h"/>
      <dgm:constr type="w" for="ch" forName="parComposite" refType="h" refFor="ch" refForName="parComposite" fact="0.4986"/>
      <dgm:constr type="h" for="ch" forName="desComposite" refType="h" fact="0.8722"/>
      <dgm:constr type="w" for="ch" forName="desComposite" refType="h" refFor="ch" refForName="desComposite" fact="0.6056"/>
      <dgm:constr type="w" for="ch" forName="parBackupNorm" refType="w" refFor="ch" refForName="parComposite" fact="-0.3369"/>
      <dgm:constr type="w" for="ch" forName="parBackupRTL" refType="w" refFor="ch" refForName="parComposite" fact="-0.3369"/>
      <dgm:constr type="w" for="ch" forName="parBackupRev" refType="w" refFor="ch" refForName="parComposite" fact="0"/>
      <dgm:constr type="w" for="ch" forName="desBackupLeftNorm" refType="w" refFor="ch" refForName="desComposite" fact="-0.3376"/>
      <dgm:constr type="w" for="ch" forName="desBackupLeftRev" refType="w" refFor="ch" refForName="desComposite" fact="-0.3376"/>
      <dgm:constr type="w" for="ch" forName="desBackupRightNorm" refType="w" refFor="ch" refForName="desComposite" fact="-0.3376"/>
      <dgm:constr type="w" for="ch" forName="desBackupRightRev" refType="w" refFor="ch" refForName="desComposite" fact="-0.3376"/>
      <dgm:constr type="w" for="ch" forName="parSpace" refType="w" refFor="ch" refForName="parComposite" fact="0.05"/>
      <dgm:constr type="w" for="ch" forName="desSpace" refType="w" refFor="ch" refForName="parComposite" fact="0.05"/>
      <dgm:constr type="primFontSz" for="des" forName="parTx" op="equ" val="65"/>
      <dgm:constr type="primFontSz" for="des" forName="chTx" refType="primFontSz" refFor="des" refForName="parTx" op="lte" val="65"/>
      <dgm:constr type="primFontSz" for="des" forName="desTx" refType="primFontSz" refFor="des" refForName="chTx" op="lte" val="65"/>
      <dgm:constr type="primFontSz" for="des" forName="desTx" refType="primFontSz" refFor="des" refForName="parTx" op="lte"/>
    </dgm:constrLst>
    <dgm:forEach name="Name4" axis="ch" ptType="node">
      <dgm:layoutNode name="parComposite">
        <dgm:alg type="composite"/>
        <dgm:shape xmlns:r="http://schemas.openxmlformats.org/officeDocument/2006/relationships" r:blip="">
          <dgm:adjLst/>
        </dgm:shape>
        <dgm:choose name="Name5">
          <dgm:if name="Name6" func="var" arg="dir" op="equ" val="norm">
            <dgm:constrLst>
              <dgm:constr type="l" for="ch" forName="parBigCircle"/>
              <dgm:constr type="ctrY" for="ch" forName="parBigCircle" refType="h" fact="0.5639"/>
              <dgm:constr type="w" for="ch" forName="parBigCircle" refType="w" fact="0.6631"/>
              <dgm:constr type="h" for="ch" forName="parBigCircle" refType="w" refFor="ch" refForName="parBigCircle"/>
              <dgm:constr type="r" for="ch" forName="parTx" refType="w"/>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l" for="ch" forName="bSpace"/>
              <dgm:constr type="w" for="ch" forName="bSpace" val="1"/>
            </dgm:constrLst>
          </dgm:if>
          <dgm:else name="Name7">
            <dgm:constrLst>
              <dgm:constr type="r" for="ch" forName="parBigCircle" refType="w"/>
              <dgm:constr type="ctrY" for="ch" forName="parBigCircle" refType="h" fact="0.5639"/>
              <dgm:constr type="w" for="ch" forName="parBigCircle" refType="w" fact="0.6631"/>
              <dgm:constr type="h" for="ch" forName="parBigCircle" refType="w" refFor="ch" refForName="parBigCircle"/>
              <dgm:constr type="l" for="ch" forName="parTx" fact="0"/>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r" for="ch" forName="bSpace"/>
              <dgm:constr type="w" for="ch" forName="bSpace" val="1"/>
            </dgm:constrLst>
          </dgm:else>
        </dgm:choose>
        <dgm:layoutNode name="parBigCircle" styleLbl="node0">
          <dgm:alg type="sp"/>
          <dgm:shape xmlns:r="http://schemas.openxmlformats.org/officeDocument/2006/relationships" type="donut" r:blip="">
            <dgm:adjLst>
              <dgm:adj idx="1" val="0.2"/>
            </dgm:adjLst>
          </dgm:shape>
          <dgm:presOf/>
          <dgm:constrLst>
            <dgm:constr type="h" refType="w" op="equ"/>
          </dgm:constrLst>
        </dgm:layoutNode>
        <dgm:layoutNode name="parTx" styleLbl="revTx">
          <dgm:choose name="Name8">
            <dgm:if name="Name9" func="var" arg="dir" op="equ" val="norm">
              <dgm:alg type="tx">
                <dgm:param type="autoTxRot" val="grav"/>
                <dgm:param type="parTxLTRAlign" val="l"/>
              </dgm:alg>
              <dgm:shape xmlns:r="http://schemas.openxmlformats.org/officeDocument/2006/relationships" rot="295" type="rect" r:blip="">
                <dgm:adjLst/>
              </dgm:shape>
              <dgm:presOf axis="self" ptType="node"/>
              <dgm:constrLst>
                <dgm:constr type="lMarg" refType="primFontSz" fact="0.2"/>
                <dgm:constr type="rMarg"/>
                <dgm:constr type="tMarg"/>
                <dgm:constr type="bMarg"/>
              </dgm:constrLst>
            </dgm:if>
            <dgm:else name="Name10">
              <dgm:alg type="tx">
                <dgm:param type="autoTxRot" val="grav"/>
                <dgm:param type="parTxLTRAlign" val="r"/>
              </dgm:alg>
              <dgm:shape xmlns:r="http://schemas.openxmlformats.org/officeDocument/2006/relationships" rot="65" type="rect" r:blip="">
                <dgm:adjLst/>
              </dgm:shape>
              <dgm:presOf axis="self" ptType="node"/>
              <dgm:constrLst>
                <dgm:constr type="lMarg"/>
                <dgm:constr type="rMarg" refType="primFontSz" fact="0.2"/>
                <dgm:constr type="tMarg"/>
                <dgm:constr type="bMarg"/>
              </dgm:constrLst>
            </dgm:else>
          </dgm:choose>
          <dgm:ruleLst>
            <dgm:rule type="primFontSz" val="5" fact="NaN" max="NaN"/>
          </dgm:ruleLst>
        </dgm:layoutNode>
        <dgm:layoutNode name="bSpace">
          <dgm:alg type="sp"/>
          <dgm:shape xmlns:r="http://schemas.openxmlformats.org/officeDocument/2006/relationships" r:blip="">
            <dgm:adjLst/>
          </dgm:shape>
          <dgm:presOf/>
        </dgm:layoutNode>
      </dgm:layoutNode>
      <dgm:choose name="Name11">
        <dgm:if name="Name12" func="var" arg="dir" op="equ" val="norm">
          <dgm:layoutNode name="parBackupNorm">
            <dgm:alg type="sp"/>
            <dgm:shape xmlns:r="http://schemas.openxmlformats.org/officeDocument/2006/relationships" r:blip="">
              <dgm:adjLst/>
            </dgm:shape>
            <dgm:presOf/>
          </dgm:layoutNode>
        </dgm:if>
        <dgm:else name="Name13">
          <dgm:layoutNode name="parBackupRTL">
            <dgm:alg type="sp"/>
            <dgm:shape xmlns:r="http://schemas.openxmlformats.org/officeDocument/2006/relationships" r:blip="">
              <dgm:adjLst/>
            </dgm:shape>
            <dgm:presOf/>
          </dgm:layoutNode>
        </dgm:else>
      </dgm:choose>
      <dgm:forEach name="Name14" axis="followSib" ptType="sibTrans" hideLastTrans="0" cnt="1">
        <dgm:layoutNode name="parSpace">
          <dgm:alg type="sp"/>
          <dgm:shape xmlns:r="http://schemas.openxmlformats.org/officeDocument/2006/relationships" r:blip="">
            <dgm:adjLst/>
          </dgm:shape>
          <dgm:presOf/>
        </dgm:layoutNode>
      </dgm:forEach>
      <dgm:forEach name="Name15" axis="ch" ptType="node">
        <dgm:choose name="Name16">
          <dgm:if name="Name17" func="var" arg="dir" op="equ" val="norm">
            <dgm:layoutNode name="desBackupLeftNorm">
              <dgm:alg type="sp"/>
              <dgm:shape xmlns:r="http://schemas.openxmlformats.org/officeDocument/2006/relationships" r:blip="">
                <dgm:adjLst/>
              </dgm:shape>
              <dgm:presOf/>
            </dgm:layoutNode>
          </dgm:if>
          <dgm:else name="Name18">
            <dgm:choose name="Name19">
              <dgm:if name="Name20" axis="self" ptType="node" func="pos" op="equ" val="1">
                <dgm:layoutNode name="desBackupRightRev">
                  <dgm:alg type="sp"/>
                  <dgm:shape xmlns:r="http://schemas.openxmlformats.org/officeDocument/2006/relationships" r:blip="">
                    <dgm:adjLst/>
                  </dgm:shape>
                  <dgm:presOf/>
                </dgm:layoutNode>
              </dgm:if>
              <dgm:else name="Name21"/>
            </dgm:choose>
          </dgm:else>
        </dgm:choose>
        <dgm:layoutNode name="desComposite">
          <dgm:alg type="composite"/>
          <dgm:shape xmlns:r="http://schemas.openxmlformats.org/officeDocument/2006/relationships" r:blip="">
            <dgm:adjLst/>
          </dgm:shape>
          <dgm:choose name="Name22">
            <dgm:if name="Name23" func="var" arg="dir" op="equ" val="norm">
              <dgm:constrLst>
                <dgm:constr type="ctrX" for="ch" forName="desCircle" refType="w" fact="0.5"/>
                <dgm:constr type="ctrY" for="ch" forName="desCircle" refType="h" fact="0.5"/>
                <dgm:constr type="w" for="ch" forName="desCircle" refType="w" fact="0.3249"/>
                <dgm:constr type="h" for="ch" forName="desCircle" refType="w" refFor="ch" refForName="desCircle"/>
                <dgm:constr type="l" for="ch" forName="chTx"/>
                <dgm:constr type="b" for="ch" forName="chTx" refType="h"/>
                <dgm:constr type="w" for="ch" forName="chTx" refType="w" fact="0.5786"/>
                <dgm:constr type="h" for="ch" forName="chTx" refType="h" fact="0.4525"/>
                <dgm:constr type="r" for="ch" forName="desTx" refType="w"/>
                <dgm:constr type="t" for="ch" forName="desTx"/>
                <dgm:constr type="w" for="ch" forName="desTx" refType="w" fact="0.5786"/>
                <dgm:constr type="h" for="ch" forName="desTx" refType="h" fact="0.4525"/>
              </dgm:constrLst>
            </dgm:if>
            <dgm:else name="Name24">
              <dgm:constrLst>
                <dgm:constr type="ctrX" for="ch" forName="desCircle" refType="w" fact="0.5"/>
                <dgm:constr type="ctrY" for="ch" forName="desCircle" refType="h" fact="0.5"/>
                <dgm:constr type="w" for="ch" forName="desCircle" refType="w" fact="0.3249"/>
                <dgm:constr type="h" for="ch" forName="desCircle" refType="w" refFor="ch" refForName="desCircle"/>
                <dgm:constr type="r" for="ch" forName="chTx" refType="w"/>
                <dgm:constr type="b" for="ch" forName="chTx" refType="h"/>
                <dgm:constr type="w" for="ch" forName="chTx" refType="w" fact="0.5786"/>
                <dgm:constr type="h" for="ch" forName="chTx" refType="h" fact="0.4525"/>
                <dgm:constr type="l" for="ch" forName="desTx"/>
                <dgm:constr type="t" for="ch" forName="desTx"/>
                <dgm:constr type="w" for="ch" forName="desTx" refType="w" fact="0.5786"/>
                <dgm:constr type="h" for="ch" forName="desTx" refType="h" fact="0.4525"/>
              </dgm:constrLst>
            </dgm:else>
          </dgm:choose>
          <dgm:layoutNode name="desCircle" styleLbl="node1">
            <dgm:alg type="sp"/>
            <dgm:shape xmlns:r="http://schemas.openxmlformats.org/officeDocument/2006/relationships" type="ellipse" r:blip="">
              <dgm:adjLst/>
            </dgm:shape>
            <dgm:presOf/>
            <dgm:constrLst>
              <dgm:constr type="h" refType="w" op="equ"/>
            </dgm:constrLst>
          </dgm:layoutNode>
          <dgm:layoutNode name="chTx" styleLbl="revTx">
            <dgm:choose name="Name25">
              <dgm:if name="Name26" func="var" arg="dir" op="equ" val="norm">
                <dgm:alg type="tx">
                  <dgm:param type="autoTxRot" val="grav"/>
                  <dgm:param type="parTxLTRAlign" val="r"/>
                  <dgm:param type="txAnchorVert" val="mid"/>
                  <dgm:param type="txAnchorVertCh" val="mid"/>
                </dgm:alg>
                <dgm:shape xmlns:r="http://schemas.openxmlformats.org/officeDocument/2006/relationships" rot="295" type="rect" r:blip="">
                  <dgm:adjLst/>
                </dgm:shape>
                <dgm:presOf axis="self" ptType="node"/>
              </dgm:if>
              <dgm:else name="Name27">
                <dgm:alg type="tx">
                  <dgm:param type="autoTxRot" val="grav"/>
                  <dgm:param type="parTxLTRAlign" val="l"/>
                  <dgm:param type="txAnchorVert" val="mid"/>
                  <dgm:param type="txAnchorVertCh" val="mid"/>
                </dgm:alg>
                <dgm:shape xmlns:r="http://schemas.openxmlformats.org/officeDocument/2006/relationships" rot="65" type="rect" r:blip="">
                  <dgm:adjLst/>
                </dgm:shape>
                <dgm:presOf axis="self" ptType="node"/>
              </dgm:else>
            </dgm:choose>
            <dgm:choose name="Name28">
              <dgm:if name="Name29" func="var" arg="dir" op="equ" val="norm">
                <dgm:constrLst>
                  <dgm:constr type="lMarg"/>
                  <dgm:constr type="rMarg" refType="primFontSz" fact="0.2"/>
                  <dgm:constr type="tMarg"/>
                  <dgm:constr type="bMarg"/>
                </dgm:constrLst>
              </dgm:if>
              <dgm:else name="Name30">
                <dgm:constrLst>
                  <dgm:constr type="rMarg"/>
                  <dgm:constr type="lMarg" refType="primFontSz" fact="0.2"/>
                  <dgm:constr type="tMarg"/>
                  <dgm:constr type="bMarg"/>
                </dgm:constrLst>
              </dgm:else>
            </dgm:choose>
            <dgm:ruleLst>
              <dgm:rule type="primFontSz" val="5" fact="NaN" max="NaN"/>
            </dgm:ruleLst>
          </dgm:layoutNode>
          <dgm:layoutNode name="desTx" styleLbl="revTx">
            <dgm:varLst>
              <dgm:bulletEnabled val="1"/>
            </dgm:varLst>
            <dgm:choose name="Name31">
              <dgm:if name="Name32" func="var" arg="dir" op="equ" val="norm">
                <dgm:alg type="tx">
                  <dgm:param type="autoTxRot" val="grav"/>
                  <dgm:param type="parTxLTRAlign" val="l"/>
                  <dgm:param type="shpTxLTRAlignCh" val="l"/>
                  <dgm:param type="stBulletLvl" val="1"/>
                  <dgm:param type="txAnchorVert" val="mid"/>
                </dgm:alg>
                <dgm:shape xmlns:r="http://schemas.openxmlformats.org/officeDocument/2006/relationships" rot="295" type="rect" r:blip="">
                  <dgm:adjLst/>
                </dgm:shape>
                <dgm:presOf axis="des" ptType="node"/>
              </dgm:if>
              <dgm:else name="Name33">
                <dgm:alg type="tx">
                  <dgm:param type="autoTxRot" val="grav"/>
                  <dgm:param type="parTxLTRAlign" val="r"/>
                  <dgm:param type="shpTxLTRAlignCh" val="r"/>
                  <dgm:param type="stBulletLvl" val="1"/>
                  <dgm:param type="txAnchorVert" val="mid"/>
                </dgm:alg>
                <dgm:shape xmlns:r="http://schemas.openxmlformats.org/officeDocument/2006/relationships" rot="65" type="rect" r:blip="">
                  <dgm:adjLst/>
                </dgm:shape>
                <dgm:presOf axis="des" ptType="node"/>
              </dgm:else>
            </dgm:choose>
            <dgm:choose name="Name34">
              <dgm:if name="Name35" func="var" arg="dir" op="equ" val="norm">
                <dgm:constrLst>
                  <dgm:constr type="rMarg"/>
                  <dgm:constr type="lMarg" refType="primFontSz" fact="0.2"/>
                  <dgm:constr type="tMarg"/>
                  <dgm:constr type="bMarg"/>
                </dgm:constrLst>
              </dgm:if>
              <dgm:else name="Name36">
                <dgm:constrLst>
                  <dgm:constr type="lMarg"/>
                  <dgm:constr type="rMarg" refType="primFontSz" fact="0.2"/>
                  <dgm:constr type="tMarg"/>
                  <dgm:constr type="bMarg"/>
                </dgm:constrLst>
              </dgm:else>
            </dgm:choose>
            <dgm:ruleLst>
              <dgm:rule type="primFontSz" val="5" fact="NaN" max="NaN"/>
            </dgm:ruleLst>
          </dgm:layoutNode>
        </dgm:layoutNode>
        <dgm:layoutNode name="desBackupRightNorm">
          <dgm:alg type="sp"/>
          <dgm:shape xmlns:r="http://schemas.openxmlformats.org/officeDocument/2006/relationships" r:blip="">
            <dgm:adjLst/>
          </dgm:shape>
          <dgm:presOf/>
        </dgm:layoutNode>
        <dgm:choose name="Name37">
          <dgm:if name="Name38" func="var" arg="dir" op="neq" val="norm">
            <dgm:choose name="Name39">
              <dgm:if name="Name40" axis="self" ptType="node" func="revPos" op="neq" val="1">
                <dgm:layoutNode name="desBackupLeftRev">
                  <dgm:alg type="sp"/>
                  <dgm:shape xmlns:r="http://schemas.openxmlformats.org/officeDocument/2006/relationships" r:blip="">
                    <dgm:adjLst/>
                  </dgm:shape>
                  <dgm:presOf/>
                </dgm:layoutNode>
              </dgm:if>
              <dgm:else name="Name41"/>
            </dgm:choose>
          </dgm:if>
          <dgm:else name="Name42"/>
        </dgm:choose>
        <dgm:forEach name="Name43" axis="followSib" ptType="sibTrans" hideLastTrans="0" cnt="1">
          <dgm:layoutNode name="desSpace">
            <dgm:alg type="sp"/>
            <dgm:shape xmlns:r="http://schemas.openxmlformats.org/officeDocument/2006/relationships" r:blip="">
              <dgm:adjLst/>
            </dgm:shape>
            <dgm:presOf/>
          </dgm:layoutNode>
        </dgm:forEach>
      </dgm:forEach>
      <dgm:choose name="Name44">
        <dgm:if name="Name45" func="var" arg="dir" op="neq" val="norm">
          <dgm:layoutNode name="parBackupRev">
            <dgm:alg type="sp"/>
            <dgm:shape xmlns:r="http://schemas.openxmlformats.org/officeDocument/2006/relationships" r:blip="">
              <dgm:adjLst/>
            </dgm:shape>
            <dgm:presOf/>
          </dgm:layoutNode>
        </dgm:if>
        <dgm:else name="Name46"/>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CircleAccentTimeline">
  <dgm:title val=""/>
  <dgm:desc val=""/>
  <dgm:catLst>
    <dgm:cat type="process" pri="7500"/>
    <dgm:cat type="timeline" pri="104"/>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clrData>
  <dgm:layoutNode name="Name0">
    <dgm:varLst>
      <dgm:dir/>
    </dgm:varLst>
    <dgm:choose name="Name1">
      <dgm:if name="Name2" func="var" arg="dir" op="equ" val="norm">
        <dgm:alg type="lin">
          <dgm:param type="fallback" val="2D"/>
          <dgm:param type="nodeVertAlign" val="b"/>
        </dgm:alg>
      </dgm:if>
      <dgm:else name="Name3">
        <dgm:alg type="lin">
          <dgm:param type="fallback" val="2D"/>
          <dgm:param type="nodeVertAlign" val="b"/>
          <dgm:param type="linDir" val="fromR"/>
        </dgm:alg>
      </dgm:else>
    </dgm:choose>
    <dgm:shape xmlns:r="http://schemas.openxmlformats.org/officeDocument/2006/relationships" r:blip="">
      <dgm:adjLst/>
    </dgm:shape>
    <dgm:constrLst>
      <dgm:constr type="h" for="ch" forName="parComposite" refType="h"/>
      <dgm:constr type="w" for="ch" forName="parComposite" refType="h" refFor="ch" refForName="parComposite" fact="0.4986"/>
      <dgm:constr type="h" for="ch" forName="desComposite" refType="h" fact="0.8722"/>
      <dgm:constr type="w" for="ch" forName="desComposite" refType="h" refFor="ch" refForName="desComposite" fact="0.6056"/>
      <dgm:constr type="w" for="ch" forName="parBackupNorm" refType="w" refFor="ch" refForName="parComposite" fact="-0.3369"/>
      <dgm:constr type="w" for="ch" forName="parBackupRTL" refType="w" refFor="ch" refForName="parComposite" fact="-0.3369"/>
      <dgm:constr type="w" for="ch" forName="parBackupRev" refType="w" refFor="ch" refForName="parComposite" fact="0"/>
      <dgm:constr type="w" for="ch" forName="desBackupLeftNorm" refType="w" refFor="ch" refForName="desComposite" fact="-0.3376"/>
      <dgm:constr type="w" for="ch" forName="desBackupLeftRev" refType="w" refFor="ch" refForName="desComposite" fact="-0.3376"/>
      <dgm:constr type="w" for="ch" forName="desBackupRightNorm" refType="w" refFor="ch" refForName="desComposite" fact="-0.3376"/>
      <dgm:constr type="w" for="ch" forName="desBackupRightRev" refType="w" refFor="ch" refForName="desComposite" fact="-0.3376"/>
      <dgm:constr type="w" for="ch" forName="parSpace" refType="w" refFor="ch" refForName="parComposite" fact="0.05"/>
      <dgm:constr type="w" for="ch" forName="desSpace" refType="w" refFor="ch" refForName="parComposite" fact="0.05"/>
      <dgm:constr type="primFontSz" for="des" forName="parTx" op="equ" val="65"/>
      <dgm:constr type="primFontSz" for="des" forName="chTx" refType="primFontSz" refFor="des" refForName="parTx" op="lte" val="65"/>
      <dgm:constr type="primFontSz" for="des" forName="desTx" refType="primFontSz" refFor="des" refForName="chTx" op="lte" val="65"/>
      <dgm:constr type="primFontSz" for="des" forName="desTx" refType="primFontSz" refFor="des" refForName="parTx" op="lte"/>
    </dgm:constrLst>
    <dgm:forEach name="Name4" axis="ch" ptType="node">
      <dgm:layoutNode name="parComposite">
        <dgm:alg type="composite"/>
        <dgm:shape xmlns:r="http://schemas.openxmlformats.org/officeDocument/2006/relationships" r:blip="">
          <dgm:adjLst/>
        </dgm:shape>
        <dgm:choose name="Name5">
          <dgm:if name="Name6" func="var" arg="dir" op="equ" val="norm">
            <dgm:constrLst>
              <dgm:constr type="l" for="ch" forName="parBigCircle"/>
              <dgm:constr type="ctrY" for="ch" forName="parBigCircle" refType="h" fact="0.5639"/>
              <dgm:constr type="w" for="ch" forName="parBigCircle" refType="w" fact="0.6631"/>
              <dgm:constr type="h" for="ch" forName="parBigCircle" refType="w" refFor="ch" refForName="parBigCircle"/>
              <dgm:constr type="r" for="ch" forName="parTx" refType="w"/>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l" for="ch" forName="bSpace"/>
              <dgm:constr type="w" for="ch" forName="bSpace" val="1"/>
            </dgm:constrLst>
          </dgm:if>
          <dgm:else name="Name7">
            <dgm:constrLst>
              <dgm:constr type="r" for="ch" forName="parBigCircle" refType="w"/>
              <dgm:constr type="ctrY" for="ch" forName="parBigCircle" refType="h" fact="0.5639"/>
              <dgm:constr type="w" for="ch" forName="parBigCircle" refType="w" fact="0.6631"/>
              <dgm:constr type="h" for="ch" forName="parBigCircle" refType="w" refFor="ch" refForName="parBigCircle"/>
              <dgm:constr type="l" for="ch" forName="parTx" fact="0"/>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r" for="ch" forName="bSpace"/>
              <dgm:constr type="w" for="ch" forName="bSpace" val="1"/>
            </dgm:constrLst>
          </dgm:else>
        </dgm:choose>
        <dgm:layoutNode name="parBigCircle" styleLbl="node0">
          <dgm:alg type="sp"/>
          <dgm:shape xmlns:r="http://schemas.openxmlformats.org/officeDocument/2006/relationships" type="donut" r:blip="">
            <dgm:adjLst>
              <dgm:adj idx="1" val="0.2"/>
            </dgm:adjLst>
          </dgm:shape>
          <dgm:presOf/>
          <dgm:constrLst>
            <dgm:constr type="h" refType="w" op="equ"/>
          </dgm:constrLst>
        </dgm:layoutNode>
        <dgm:layoutNode name="parTx" styleLbl="revTx">
          <dgm:choose name="Name8">
            <dgm:if name="Name9" func="var" arg="dir" op="equ" val="norm">
              <dgm:alg type="tx">
                <dgm:param type="autoTxRot" val="grav"/>
                <dgm:param type="parTxLTRAlign" val="l"/>
              </dgm:alg>
              <dgm:shape xmlns:r="http://schemas.openxmlformats.org/officeDocument/2006/relationships" rot="295" type="rect" r:blip="">
                <dgm:adjLst/>
              </dgm:shape>
              <dgm:presOf axis="self" ptType="node"/>
              <dgm:constrLst>
                <dgm:constr type="lMarg" refType="primFontSz" fact="0.2"/>
                <dgm:constr type="rMarg"/>
                <dgm:constr type="tMarg"/>
                <dgm:constr type="bMarg"/>
              </dgm:constrLst>
            </dgm:if>
            <dgm:else name="Name10">
              <dgm:alg type="tx">
                <dgm:param type="autoTxRot" val="grav"/>
                <dgm:param type="parTxLTRAlign" val="r"/>
              </dgm:alg>
              <dgm:shape xmlns:r="http://schemas.openxmlformats.org/officeDocument/2006/relationships" rot="65" type="rect" r:blip="">
                <dgm:adjLst/>
              </dgm:shape>
              <dgm:presOf axis="self" ptType="node"/>
              <dgm:constrLst>
                <dgm:constr type="lMarg"/>
                <dgm:constr type="rMarg" refType="primFontSz" fact="0.2"/>
                <dgm:constr type="tMarg"/>
                <dgm:constr type="bMarg"/>
              </dgm:constrLst>
            </dgm:else>
          </dgm:choose>
          <dgm:ruleLst>
            <dgm:rule type="primFontSz" val="5" fact="NaN" max="NaN"/>
          </dgm:ruleLst>
        </dgm:layoutNode>
        <dgm:layoutNode name="bSpace">
          <dgm:alg type="sp"/>
          <dgm:shape xmlns:r="http://schemas.openxmlformats.org/officeDocument/2006/relationships" r:blip="">
            <dgm:adjLst/>
          </dgm:shape>
          <dgm:presOf/>
        </dgm:layoutNode>
      </dgm:layoutNode>
      <dgm:choose name="Name11">
        <dgm:if name="Name12" func="var" arg="dir" op="equ" val="norm">
          <dgm:layoutNode name="parBackupNorm">
            <dgm:alg type="sp"/>
            <dgm:shape xmlns:r="http://schemas.openxmlformats.org/officeDocument/2006/relationships" r:blip="">
              <dgm:adjLst/>
            </dgm:shape>
            <dgm:presOf/>
          </dgm:layoutNode>
        </dgm:if>
        <dgm:else name="Name13">
          <dgm:layoutNode name="parBackupRTL">
            <dgm:alg type="sp"/>
            <dgm:shape xmlns:r="http://schemas.openxmlformats.org/officeDocument/2006/relationships" r:blip="">
              <dgm:adjLst/>
            </dgm:shape>
            <dgm:presOf/>
          </dgm:layoutNode>
        </dgm:else>
      </dgm:choose>
      <dgm:forEach name="Name14" axis="followSib" ptType="sibTrans" hideLastTrans="0" cnt="1">
        <dgm:layoutNode name="parSpace">
          <dgm:alg type="sp"/>
          <dgm:shape xmlns:r="http://schemas.openxmlformats.org/officeDocument/2006/relationships" r:blip="">
            <dgm:adjLst/>
          </dgm:shape>
          <dgm:presOf/>
        </dgm:layoutNode>
      </dgm:forEach>
      <dgm:forEach name="Name15" axis="ch" ptType="node">
        <dgm:choose name="Name16">
          <dgm:if name="Name17" func="var" arg="dir" op="equ" val="norm">
            <dgm:layoutNode name="desBackupLeftNorm">
              <dgm:alg type="sp"/>
              <dgm:shape xmlns:r="http://schemas.openxmlformats.org/officeDocument/2006/relationships" r:blip="">
                <dgm:adjLst/>
              </dgm:shape>
              <dgm:presOf/>
            </dgm:layoutNode>
          </dgm:if>
          <dgm:else name="Name18">
            <dgm:choose name="Name19">
              <dgm:if name="Name20" axis="self" ptType="node" func="pos" op="equ" val="1">
                <dgm:layoutNode name="desBackupRightRev">
                  <dgm:alg type="sp"/>
                  <dgm:shape xmlns:r="http://schemas.openxmlformats.org/officeDocument/2006/relationships" r:blip="">
                    <dgm:adjLst/>
                  </dgm:shape>
                  <dgm:presOf/>
                </dgm:layoutNode>
              </dgm:if>
              <dgm:else name="Name21"/>
            </dgm:choose>
          </dgm:else>
        </dgm:choose>
        <dgm:layoutNode name="desComposite">
          <dgm:alg type="composite"/>
          <dgm:shape xmlns:r="http://schemas.openxmlformats.org/officeDocument/2006/relationships" r:blip="">
            <dgm:adjLst/>
          </dgm:shape>
          <dgm:choose name="Name22">
            <dgm:if name="Name23" func="var" arg="dir" op="equ" val="norm">
              <dgm:constrLst>
                <dgm:constr type="ctrX" for="ch" forName="desCircle" refType="w" fact="0.5"/>
                <dgm:constr type="ctrY" for="ch" forName="desCircle" refType="h" fact="0.5"/>
                <dgm:constr type="w" for="ch" forName="desCircle" refType="w" fact="0.3249"/>
                <dgm:constr type="h" for="ch" forName="desCircle" refType="w" refFor="ch" refForName="desCircle"/>
                <dgm:constr type="l" for="ch" forName="chTx"/>
                <dgm:constr type="b" for="ch" forName="chTx" refType="h"/>
                <dgm:constr type="w" for="ch" forName="chTx" refType="w" fact="0.5786"/>
                <dgm:constr type="h" for="ch" forName="chTx" refType="h" fact="0.4525"/>
                <dgm:constr type="r" for="ch" forName="desTx" refType="w"/>
                <dgm:constr type="t" for="ch" forName="desTx"/>
                <dgm:constr type="w" for="ch" forName="desTx" refType="w" fact="0.5786"/>
                <dgm:constr type="h" for="ch" forName="desTx" refType="h" fact="0.4525"/>
              </dgm:constrLst>
            </dgm:if>
            <dgm:else name="Name24">
              <dgm:constrLst>
                <dgm:constr type="ctrX" for="ch" forName="desCircle" refType="w" fact="0.5"/>
                <dgm:constr type="ctrY" for="ch" forName="desCircle" refType="h" fact="0.5"/>
                <dgm:constr type="w" for="ch" forName="desCircle" refType="w" fact="0.3249"/>
                <dgm:constr type="h" for="ch" forName="desCircle" refType="w" refFor="ch" refForName="desCircle"/>
                <dgm:constr type="r" for="ch" forName="chTx" refType="w"/>
                <dgm:constr type="b" for="ch" forName="chTx" refType="h"/>
                <dgm:constr type="w" for="ch" forName="chTx" refType="w" fact="0.5786"/>
                <dgm:constr type="h" for="ch" forName="chTx" refType="h" fact="0.4525"/>
                <dgm:constr type="l" for="ch" forName="desTx"/>
                <dgm:constr type="t" for="ch" forName="desTx"/>
                <dgm:constr type="w" for="ch" forName="desTx" refType="w" fact="0.5786"/>
                <dgm:constr type="h" for="ch" forName="desTx" refType="h" fact="0.4525"/>
              </dgm:constrLst>
            </dgm:else>
          </dgm:choose>
          <dgm:layoutNode name="desCircle" styleLbl="node1">
            <dgm:alg type="sp"/>
            <dgm:shape xmlns:r="http://schemas.openxmlformats.org/officeDocument/2006/relationships" type="ellipse" r:blip="">
              <dgm:adjLst/>
            </dgm:shape>
            <dgm:presOf/>
            <dgm:constrLst>
              <dgm:constr type="h" refType="w" op="equ"/>
            </dgm:constrLst>
          </dgm:layoutNode>
          <dgm:layoutNode name="chTx" styleLbl="revTx">
            <dgm:choose name="Name25">
              <dgm:if name="Name26" func="var" arg="dir" op="equ" val="norm">
                <dgm:alg type="tx">
                  <dgm:param type="autoTxRot" val="grav"/>
                  <dgm:param type="parTxLTRAlign" val="r"/>
                  <dgm:param type="txAnchorVert" val="mid"/>
                  <dgm:param type="txAnchorVertCh" val="mid"/>
                </dgm:alg>
                <dgm:shape xmlns:r="http://schemas.openxmlformats.org/officeDocument/2006/relationships" rot="295" type="rect" r:blip="">
                  <dgm:adjLst/>
                </dgm:shape>
                <dgm:presOf axis="self" ptType="node"/>
              </dgm:if>
              <dgm:else name="Name27">
                <dgm:alg type="tx">
                  <dgm:param type="autoTxRot" val="grav"/>
                  <dgm:param type="parTxLTRAlign" val="l"/>
                  <dgm:param type="txAnchorVert" val="mid"/>
                  <dgm:param type="txAnchorVertCh" val="mid"/>
                </dgm:alg>
                <dgm:shape xmlns:r="http://schemas.openxmlformats.org/officeDocument/2006/relationships" rot="65" type="rect" r:blip="">
                  <dgm:adjLst/>
                </dgm:shape>
                <dgm:presOf axis="self" ptType="node"/>
              </dgm:else>
            </dgm:choose>
            <dgm:choose name="Name28">
              <dgm:if name="Name29" func="var" arg="dir" op="equ" val="norm">
                <dgm:constrLst>
                  <dgm:constr type="lMarg"/>
                  <dgm:constr type="rMarg" refType="primFontSz" fact="0.2"/>
                  <dgm:constr type="tMarg"/>
                  <dgm:constr type="bMarg"/>
                </dgm:constrLst>
              </dgm:if>
              <dgm:else name="Name30">
                <dgm:constrLst>
                  <dgm:constr type="rMarg"/>
                  <dgm:constr type="lMarg" refType="primFontSz" fact="0.2"/>
                  <dgm:constr type="tMarg"/>
                  <dgm:constr type="bMarg"/>
                </dgm:constrLst>
              </dgm:else>
            </dgm:choose>
            <dgm:ruleLst>
              <dgm:rule type="primFontSz" val="5" fact="NaN" max="NaN"/>
            </dgm:ruleLst>
          </dgm:layoutNode>
          <dgm:layoutNode name="desTx" styleLbl="revTx">
            <dgm:varLst>
              <dgm:bulletEnabled val="1"/>
            </dgm:varLst>
            <dgm:choose name="Name31">
              <dgm:if name="Name32" func="var" arg="dir" op="equ" val="norm">
                <dgm:alg type="tx">
                  <dgm:param type="autoTxRot" val="grav"/>
                  <dgm:param type="parTxLTRAlign" val="l"/>
                  <dgm:param type="shpTxLTRAlignCh" val="l"/>
                  <dgm:param type="stBulletLvl" val="1"/>
                  <dgm:param type="txAnchorVert" val="mid"/>
                </dgm:alg>
                <dgm:shape xmlns:r="http://schemas.openxmlformats.org/officeDocument/2006/relationships" rot="295" type="rect" r:blip="">
                  <dgm:adjLst/>
                </dgm:shape>
                <dgm:presOf axis="des" ptType="node"/>
              </dgm:if>
              <dgm:else name="Name33">
                <dgm:alg type="tx">
                  <dgm:param type="autoTxRot" val="grav"/>
                  <dgm:param type="parTxLTRAlign" val="r"/>
                  <dgm:param type="shpTxLTRAlignCh" val="r"/>
                  <dgm:param type="stBulletLvl" val="1"/>
                  <dgm:param type="txAnchorVert" val="mid"/>
                </dgm:alg>
                <dgm:shape xmlns:r="http://schemas.openxmlformats.org/officeDocument/2006/relationships" rot="65" type="rect" r:blip="">
                  <dgm:adjLst/>
                </dgm:shape>
                <dgm:presOf axis="des" ptType="node"/>
              </dgm:else>
            </dgm:choose>
            <dgm:choose name="Name34">
              <dgm:if name="Name35" func="var" arg="dir" op="equ" val="norm">
                <dgm:constrLst>
                  <dgm:constr type="rMarg"/>
                  <dgm:constr type="lMarg" refType="primFontSz" fact="0.2"/>
                  <dgm:constr type="tMarg"/>
                  <dgm:constr type="bMarg"/>
                </dgm:constrLst>
              </dgm:if>
              <dgm:else name="Name36">
                <dgm:constrLst>
                  <dgm:constr type="lMarg"/>
                  <dgm:constr type="rMarg" refType="primFontSz" fact="0.2"/>
                  <dgm:constr type="tMarg"/>
                  <dgm:constr type="bMarg"/>
                </dgm:constrLst>
              </dgm:else>
            </dgm:choose>
            <dgm:ruleLst>
              <dgm:rule type="primFontSz" val="5" fact="NaN" max="NaN"/>
            </dgm:ruleLst>
          </dgm:layoutNode>
        </dgm:layoutNode>
        <dgm:layoutNode name="desBackupRightNorm">
          <dgm:alg type="sp"/>
          <dgm:shape xmlns:r="http://schemas.openxmlformats.org/officeDocument/2006/relationships" r:blip="">
            <dgm:adjLst/>
          </dgm:shape>
          <dgm:presOf/>
        </dgm:layoutNode>
        <dgm:choose name="Name37">
          <dgm:if name="Name38" func="var" arg="dir" op="neq" val="norm">
            <dgm:choose name="Name39">
              <dgm:if name="Name40" axis="self" ptType="node" func="revPos" op="neq" val="1">
                <dgm:layoutNode name="desBackupLeftRev">
                  <dgm:alg type="sp"/>
                  <dgm:shape xmlns:r="http://schemas.openxmlformats.org/officeDocument/2006/relationships" r:blip="">
                    <dgm:adjLst/>
                  </dgm:shape>
                  <dgm:presOf/>
                </dgm:layoutNode>
              </dgm:if>
              <dgm:else name="Name41"/>
            </dgm:choose>
          </dgm:if>
          <dgm:else name="Name42"/>
        </dgm:choose>
        <dgm:forEach name="Name43" axis="followSib" ptType="sibTrans" hideLastTrans="0" cnt="1">
          <dgm:layoutNode name="desSpace">
            <dgm:alg type="sp"/>
            <dgm:shape xmlns:r="http://schemas.openxmlformats.org/officeDocument/2006/relationships" r:blip="">
              <dgm:adjLst/>
            </dgm:shape>
            <dgm:presOf/>
          </dgm:layoutNode>
        </dgm:forEach>
      </dgm:forEach>
      <dgm:choose name="Name44">
        <dgm:if name="Name45" func="var" arg="dir" op="neq" val="norm">
          <dgm:layoutNode name="parBackupRev">
            <dgm:alg type="sp"/>
            <dgm:shape xmlns:r="http://schemas.openxmlformats.org/officeDocument/2006/relationships" r:blip="">
              <dgm:adjLst/>
            </dgm:shape>
            <dgm:presOf/>
          </dgm:layoutNode>
        </dgm:if>
        <dgm:else name="Name46"/>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CircleAccentTimeline">
  <dgm:title val=""/>
  <dgm:desc val=""/>
  <dgm:catLst>
    <dgm:cat type="process" pri="7500"/>
    <dgm:cat type="timeline" pri="104"/>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41" srcId="1" destId="11" srcOrd="0" destOrd="0"/>
        <dgm:cxn modelId="5" srcId="0" destId="2" srcOrd="0" destOrd="0"/>
        <dgm:cxn modelId="51" srcId="2" destId="21" srcOrd="0" destOrd="0"/>
      </dgm:cxnLst>
      <dgm:bg/>
      <dgm:whole/>
    </dgm:dataModel>
  </dgm:clrData>
  <dgm:layoutNode name="Name0">
    <dgm:varLst>
      <dgm:dir/>
    </dgm:varLst>
    <dgm:choose name="Name1">
      <dgm:if name="Name2" func="var" arg="dir" op="equ" val="norm">
        <dgm:alg type="lin">
          <dgm:param type="fallback" val="2D"/>
          <dgm:param type="nodeVertAlign" val="b"/>
        </dgm:alg>
      </dgm:if>
      <dgm:else name="Name3">
        <dgm:alg type="lin">
          <dgm:param type="fallback" val="2D"/>
          <dgm:param type="nodeVertAlign" val="b"/>
          <dgm:param type="linDir" val="fromR"/>
        </dgm:alg>
      </dgm:else>
    </dgm:choose>
    <dgm:shape xmlns:r="http://schemas.openxmlformats.org/officeDocument/2006/relationships" r:blip="">
      <dgm:adjLst/>
    </dgm:shape>
    <dgm:constrLst>
      <dgm:constr type="h" for="ch" forName="parComposite" refType="h"/>
      <dgm:constr type="w" for="ch" forName="parComposite" refType="h" refFor="ch" refForName="parComposite" fact="0.4986"/>
      <dgm:constr type="h" for="ch" forName="desComposite" refType="h" fact="0.8722"/>
      <dgm:constr type="w" for="ch" forName="desComposite" refType="h" refFor="ch" refForName="desComposite" fact="0.6056"/>
      <dgm:constr type="w" for="ch" forName="parBackupNorm" refType="w" refFor="ch" refForName="parComposite" fact="-0.3369"/>
      <dgm:constr type="w" for="ch" forName="parBackupRTL" refType="w" refFor="ch" refForName="parComposite" fact="-0.3369"/>
      <dgm:constr type="w" for="ch" forName="parBackupRev" refType="w" refFor="ch" refForName="parComposite" fact="0"/>
      <dgm:constr type="w" for="ch" forName="desBackupLeftNorm" refType="w" refFor="ch" refForName="desComposite" fact="-0.3376"/>
      <dgm:constr type="w" for="ch" forName="desBackupLeftRev" refType="w" refFor="ch" refForName="desComposite" fact="-0.3376"/>
      <dgm:constr type="w" for="ch" forName="desBackupRightNorm" refType="w" refFor="ch" refForName="desComposite" fact="-0.3376"/>
      <dgm:constr type="w" for="ch" forName="desBackupRightRev" refType="w" refFor="ch" refForName="desComposite" fact="-0.3376"/>
      <dgm:constr type="w" for="ch" forName="parSpace" refType="w" refFor="ch" refForName="parComposite" fact="0.05"/>
      <dgm:constr type="w" for="ch" forName="desSpace" refType="w" refFor="ch" refForName="parComposite" fact="0.05"/>
      <dgm:constr type="primFontSz" for="des" forName="parTx" op="equ" val="65"/>
      <dgm:constr type="primFontSz" for="des" forName="chTx" refType="primFontSz" refFor="des" refForName="parTx" op="lte" val="65"/>
      <dgm:constr type="primFontSz" for="des" forName="desTx" refType="primFontSz" refFor="des" refForName="chTx" op="lte" val="65"/>
      <dgm:constr type="primFontSz" for="des" forName="desTx" refType="primFontSz" refFor="des" refForName="parTx" op="lte"/>
    </dgm:constrLst>
    <dgm:forEach name="Name4" axis="ch" ptType="node">
      <dgm:layoutNode name="parComposite">
        <dgm:alg type="composite"/>
        <dgm:shape xmlns:r="http://schemas.openxmlformats.org/officeDocument/2006/relationships" r:blip="">
          <dgm:adjLst/>
        </dgm:shape>
        <dgm:choose name="Name5">
          <dgm:if name="Name6" func="var" arg="dir" op="equ" val="norm">
            <dgm:constrLst>
              <dgm:constr type="l" for="ch" forName="parBigCircle"/>
              <dgm:constr type="ctrY" for="ch" forName="parBigCircle" refType="h" fact="0.5639"/>
              <dgm:constr type="w" for="ch" forName="parBigCircle" refType="w" fact="0.6631"/>
              <dgm:constr type="h" for="ch" forName="parBigCircle" refType="w" refFor="ch" refForName="parBigCircle"/>
              <dgm:constr type="r" for="ch" forName="parTx" refType="w"/>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l" for="ch" forName="bSpace"/>
              <dgm:constr type="w" for="ch" forName="bSpace" val="1"/>
            </dgm:constrLst>
          </dgm:if>
          <dgm:else name="Name7">
            <dgm:constrLst>
              <dgm:constr type="r" for="ch" forName="parBigCircle" refType="w"/>
              <dgm:constr type="ctrY" for="ch" forName="parBigCircle" refType="h" fact="0.5639"/>
              <dgm:constr type="w" for="ch" forName="parBigCircle" refType="w" fact="0.6631"/>
              <dgm:constr type="h" for="ch" forName="parBigCircle" refType="w" refFor="ch" refForName="parBigCircle"/>
              <dgm:constr type="l" for="ch" forName="parTx" fact="0"/>
              <dgm:constr type="t" for="ch" forName="parTx"/>
              <dgm:constr type="w" for="ch" forName="parTx" refType="w" fact="0.7084"/>
              <dgm:constr type="h" for="ch" forName="parTx" refType="h" fact="0.4562"/>
              <dgm:constr type="t" for="ch" forName="bSpace" refType="ctrY" refFor="ch" refForName="parBigCircle"/>
              <dgm:constr type="b" for="ch" forName="bSpace" refType="h"/>
              <dgm:constr type="r" for="ch" forName="bSpace"/>
              <dgm:constr type="w" for="ch" forName="bSpace" val="1"/>
            </dgm:constrLst>
          </dgm:else>
        </dgm:choose>
        <dgm:layoutNode name="parBigCircle" styleLbl="node0">
          <dgm:alg type="sp"/>
          <dgm:shape xmlns:r="http://schemas.openxmlformats.org/officeDocument/2006/relationships" type="donut" r:blip="">
            <dgm:adjLst>
              <dgm:adj idx="1" val="0.2"/>
            </dgm:adjLst>
          </dgm:shape>
          <dgm:presOf/>
          <dgm:constrLst>
            <dgm:constr type="h" refType="w" op="equ"/>
          </dgm:constrLst>
        </dgm:layoutNode>
        <dgm:layoutNode name="parTx" styleLbl="revTx">
          <dgm:choose name="Name8">
            <dgm:if name="Name9" func="var" arg="dir" op="equ" val="norm">
              <dgm:alg type="tx">
                <dgm:param type="autoTxRot" val="grav"/>
                <dgm:param type="parTxLTRAlign" val="l"/>
              </dgm:alg>
              <dgm:shape xmlns:r="http://schemas.openxmlformats.org/officeDocument/2006/relationships" rot="295" type="rect" r:blip="">
                <dgm:adjLst/>
              </dgm:shape>
              <dgm:presOf axis="self" ptType="node"/>
              <dgm:constrLst>
                <dgm:constr type="lMarg" refType="primFontSz" fact="0.2"/>
                <dgm:constr type="rMarg"/>
                <dgm:constr type="tMarg"/>
                <dgm:constr type="bMarg"/>
              </dgm:constrLst>
            </dgm:if>
            <dgm:else name="Name10">
              <dgm:alg type="tx">
                <dgm:param type="autoTxRot" val="grav"/>
                <dgm:param type="parTxLTRAlign" val="r"/>
              </dgm:alg>
              <dgm:shape xmlns:r="http://schemas.openxmlformats.org/officeDocument/2006/relationships" rot="65" type="rect" r:blip="">
                <dgm:adjLst/>
              </dgm:shape>
              <dgm:presOf axis="self" ptType="node"/>
              <dgm:constrLst>
                <dgm:constr type="lMarg"/>
                <dgm:constr type="rMarg" refType="primFontSz" fact="0.2"/>
                <dgm:constr type="tMarg"/>
                <dgm:constr type="bMarg"/>
              </dgm:constrLst>
            </dgm:else>
          </dgm:choose>
          <dgm:ruleLst>
            <dgm:rule type="primFontSz" val="5" fact="NaN" max="NaN"/>
          </dgm:ruleLst>
        </dgm:layoutNode>
        <dgm:layoutNode name="bSpace">
          <dgm:alg type="sp"/>
          <dgm:shape xmlns:r="http://schemas.openxmlformats.org/officeDocument/2006/relationships" r:blip="">
            <dgm:adjLst/>
          </dgm:shape>
          <dgm:presOf/>
        </dgm:layoutNode>
      </dgm:layoutNode>
      <dgm:choose name="Name11">
        <dgm:if name="Name12" func="var" arg="dir" op="equ" val="norm">
          <dgm:layoutNode name="parBackupNorm">
            <dgm:alg type="sp"/>
            <dgm:shape xmlns:r="http://schemas.openxmlformats.org/officeDocument/2006/relationships" r:blip="">
              <dgm:adjLst/>
            </dgm:shape>
            <dgm:presOf/>
          </dgm:layoutNode>
        </dgm:if>
        <dgm:else name="Name13">
          <dgm:layoutNode name="parBackupRTL">
            <dgm:alg type="sp"/>
            <dgm:shape xmlns:r="http://schemas.openxmlformats.org/officeDocument/2006/relationships" r:blip="">
              <dgm:adjLst/>
            </dgm:shape>
            <dgm:presOf/>
          </dgm:layoutNode>
        </dgm:else>
      </dgm:choose>
      <dgm:forEach name="Name14" axis="followSib" ptType="sibTrans" hideLastTrans="0" cnt="1">
        <dgm:layoutNode name="parSpace">
          <dgm:alg type="sp"/>
          <dgm:shape xmlns:r="http://schemas.openxmlformats.org/officeDocument/2006/relationships" r:blip="">
            <dgm:adjLst/>
          </dgm:shape>
          <dgm:presOf/>
        </dgm:layoutNode>
      </dgm:forEach>
      <dgm:forEach name="Name15" axis="ch" ptType="node">
        <dgm:choose name="Name16">
          <dgm:if name="Name17" func="var" arg="dir" op="equ" val="norm">
            <dgm:layoutNode name="desBackupLeftNorm">
              <dgm:alg type="sp"/>
              <dgm:shape xmlns:r="http://schemas.openxmlformats.org/officeDocument/2006/relationships" r:blip="">
                <dgm:adjLst/>
              </dgm:shape>
              <dgm:presOf/>
            </dgm:layoutNode>
          </dgm:if>
          <dgm:else name="Name18">
            <dgm:choose name="Name19">
              <dgm:if name="Name20" axis="self" ptType="node" func="pos" op="equ" val="1">
                <dgm:layoutNode name="desBackupRightRev">
                  <dgm:alg type="sp"/>
                  <dgm:shape xmlns:r="http://schemas.openxmlformats.org/officeDocument/2006/relationships" r:blip="">
                    <dgm:adjLst/>
                  </dgm:shape>
                  <dgm:presOf/>
                </dgm:layoutNode>
              </dgm:if>
              <dgm:else name="Name21"/>
            </dgm:choose>
          </dgm:else>
        </dgm:choose>
        <dgm:layoutNode name="desComposite">
          <dgm:alg type="composite"/>
          <dgm:shape xmlns:r="http://schemas.openxmlformats.org/officeDocument/2006/relationships" r:blip="">
            <dgm:adjLst/>
          </dgm:shape>
          <dgm:choose name="Name22">
            <dgm:if name="Name23" func="var" arg="dir" op="equ" val="norm">
              <dgm:constrLst>
                <dgm:constr type="ctrX" for="ch" forName="desCircle" refType="w" fact="0.5"/>
                <dgm:constr type="ctrY" for="ch" forName="desCircle" refType="h" fact="0.5"/>
                <dgm:constr type="w" for="ch" forName="desCircle" refType="w" fact="0.3249"/>
                <dgm:constr type="h" for="ch" forName="desCircle" refType="w" refFor="ch" refForName="desCircle"/>
                <dgm:constr type="l" for="ch" forName="chTx"/>
                <dgm:constr type="b" for="ch" forName="chTx" refType="h"/>
                <dgm:constr type="w" for="ch" forName="chTx" refType="w" fact="0.5786"/>
                <dgm:constr type="h" for="ch" forName="chTx" refType="h" fact="0.4525"/>
                <dgm:constr type="r" for="ch" forName="desTx" refType="w"/>
                <dgm:constr type="t" for="ch" forName="desTx"/>
                <dgm:constr type="w" for="ch" forName="desTx" refType="w" fact="0.5786"/>
                <dgm:constr type="h" for="ch" forName="desTx" refType="h" fact="0.4525"/>
              </dgm:constrLst>
            </dgm:if>
            <dgm:else name="Name24">
              <dgm:constrLst>
                <dgm:constr type="ctrX" for="ch" forName="desCircle" refType="w" fact="0.5"/>
                <dgm:constr type="ctrY" for="ch" forName="desCircle" refType="h" fact="0.5"/>
                <dgm:constr type="w" for="ch" forName="desCircle" refType="w" fact="0.3249"/>
                <dgm:constr type="h" for="ch" forName="desCircle" refType="w" refFor="ch" refForName="desCircle"/>
                <dgm:constr type="r" for="ch" forName="chTx" refType="w"/>
                <dgm:constr type="b" for="ch" forName="chTx" refType="h"/>
                <dgm:constr type="w" for="ch" forName="chTx" refType="w" fact="0.5786"/>
                <dgm:constr type="h" for="ch" forName="chTx" refType="h" fact="0.4525"/>
                <dgm:constr type="l" for="ch" forName="desTx"/>
                <dgm:constr type="t" for="ch" forName="desTx"/>
                <dgm:constr type="w" for="ch" forName="desTx" refType="w" fact="0.5786"/>
                <dgm:constr type="h" for="ch" forName="desTx" refType="h" fact="0.4525"/>
              </dgm:constrLst>
            </dgm:else>
          </dgm:choose>
          <dgm:layoutNode name="desCircle" styleLbl="node1">
            <dgm:alg type="sp"/>
            <dgm:shape xmlns:r="http://schemas.openxmlformats.org/officeDocument/2006/relationships" type="ellipse" r:blip="">
              <dgm:adjLst/>
            </dgm:shape>
            <dgm:presOf/>
            <dgm:constrLst>
              <dgm:constr type="h" refType="w" op="equ"/>
            </dgm:constrLst>
          </dgm:layoutNode>
          <dgm:layoutNode name="chTx" styleLbl="revTx">
            <dgm:choose name="Name25">
              <dgm:if name="Name26" func="var" arg="dir" op="equ" val="norm">
                <dgm:alg type="tx">
                  <dgm:param type="autoTxRot" val="grav"/>
                  <dgm:param type="parTxLTRAlign" val="r"/>
                  <dgm:param type="txAnchorVert" val="mid"/>
                  <dgm:param type="txAnchorVertCh" val="mid"/>
                </dgm:alg>
                <dgm:shape xmlns:r="http://schemas.openxmlformats.org/officeDocument/2006/relationships" rot="295" type="rect" r:blip="">
                  <dgm:adjLst/>
                </dgm:shape>
                <dgm:presOf axis="self" ptType="node"/>
              </dgm:if>
              <dgm:else name="Name27">
                <dgm:alg type="tx">
                  <dgm:param type="autoTxRot" val="grav"/>
                  <dgm:param type="parTxLTRAlign" val="l"/>
                  <dgm:param type="txAnchorVert" val="mid"/>
                  <dgm:param type="txAnchorVertCh" val="mid"/>
                </dgm:alg>
                <dgm:shape xmlns:r="http://schemas.openxmlformats.org/officeDocument/2006/relationships" rot="65" type="rect" r:blip="">
                  <dgm:adjLst/>
                </dgm:shape>
                <dgm:presOf axis="self" ptType="node"/>
              </dgm:else>
            </dgm:choose>
            <dgm:choose name="Name28">
              <dgm:if name="Name29" func="var" arg="dir" op="equ" val="norm">
                <dgm:constrLst>
                  <dgm:constr type="lMarg"/>
                  <dgm:constr type="rMarg" refType="primFontSz" fact="0.2"/>
                  <dgm:constr type="tMarg"/>
                  <dgm:constr type="bMarg"/>
                </dgm:constrLst>
              </dgm:if>
              <dgm:else name="Name30">
                <dgm:constrLst>
                  <dgm:constr type="rMarg"/>
                  <dgm:constr type="lMarg" refType="primFontSz" fact="0.2"/>
                  <dgm:constr type="tMarg"/>
                  <dgm:constr type="bMarg"/>
                </dgm:constrLst>
              </dgm:else>
            </dgm:choose>
            <dgm:ruleLst>
              <dgm:rule type="primFontSz" val="5" fact="NaN" max="NaN"/>
            </dgm:ruleLst>
          </dgm:layoutNode>
          <dgm:layoutNode name="desTx" styleLbl="revTx">
            <dgm:varLst>
              <dgm:bulletEnabled val="1"/>
            </dgm:varLst>
            <dgm:choose name="Name31">
              <dgm:if name="Name32" func="var" arg="dir" op="equ" val="norm">
                <dgm:alg type="tx">
                  <dgm:param type="autoTxRot" val="grav"/>
                  <dgm:param type="parTxLTRAlign" val="l"/>
                  <dgm:param type="shpTxLTRAlignCh" val="l"/>
                  <dgm:param type="stBulletLvl" val="1"/>
                  <dgm:param type="txAnchorVert" val="mid"/>
                </dgm:alg>
                <dgm:shape xmlns:r="http://schemas.openxmlformats.org/officeDocument/2006/relationships" rot="295" type="rect" r:blip="">
                  <dgm:adjLst/>
                </dgm:shape>
                <dgm:presOf axis="des" ptType="node"/>
              </dgm:if>
              <dgm:else name="Name33">
                <dgm:alg type="tx">
                  <dgm:param type="autoTxRot" val="grav"/>
                  <dgm:param type="parTxLTRAlign" val="r"/>
                  <dgm:param type="shpTxLTRAlignCh" val="r"/>
                  <dgm:param type="stBulletLvl" val="1"/>
                  <dgm:param type="txAnchorVert" val="mid"/>
                </dgm:alg>
                <dgm:shape xmlns:r="http://schemas.openxmlformats.org/officeDocument/2006/relationships" rot="65" type="rect" r:blip="">
                  <dgm:adjLst/>
                </dgm:shape>
                <dgm:presOf axis="des" ptType="node"/>
              </dgm:else>
            </dgm:choose>
            <dgm:choose name="Name34">
              <dgm:if name="Name35" func="var" arg="dir" op="equ" val="norm">
                <dgm:constrLst>
                  <dgm:constr type="rMarg"/>
                  <dgm:constr type="lMarg" refType="primFontSz" fact="0.2"/>
                  <dgm:constr type="tMarg"/>
                  <dgm:constr type="bMarg"/>
                </dgm:constrLst>
              </dgm:if>
              <dgm:else name="Name36">
                <dgm:constrLst>
                  <dgm:constr type="lMarg"/>
                  <dgm:constr type="rMarg" refType="primFontSz" fact="0.2"/>
                  <dgm:constr type="tMarg"/>
                  <dgm:constr type="bMarg"/>
                </dgm:constrLst>
              </dgm:else>
            </dgm:choose>
            <dgm:ruleLst>
              <dgm:rule type="primFontSz" val="5" fact="NaN" max="NaN"/>
            </dgm:ruleLst>
          </dgm:layoutNode>
        </dgm:layoutNode>
        <dgm:layoutNode name="desBackupRightNorm">
          <dgm:alg type="sp"/>
          <dgm:shape xmlns:r="http://schemas.openxmlformats.org/officeDocument/2006/relationships" r:blip="">
            <dgm:adjLst/>
          </dgm:shape>
          <dgm:presOf/>
        </dgm:layoutNode>
        <dgm:choose name="Name37">
          <dgm:if name="Name38" func="var" arg="dir" op="neq" val="norm">
            <dgm:choose name="Name39">
              <dgm:if name="Name40" axis="self" ptType="node" func="revPos" op="neq" val="1">
                <dgm:layoutNode name="desBackupLeftRev">
                  <dgm:alg type="sp"/>
                  <dgm:shape xmlns:r="http://schemas.openxmlformats.org/officeDocument/2006/relationships" r:blip="">
                    <dgm:adjLst/>
                  </dgm:shape>
                  <dgm:presOf/>
                </dgm:layoutNode>
              </dgm:if>
              <dgm:else name="Name41"/>
            </dgm:choose>
          </dgm:if>
          <dgm:else name="Name42"/>
        </dgm:choose>
        <dgm:forEach name="Name43" axis="followSib" ptType="sibTrans" hideLastTrans="0" cnt="1">
          <dgm:layoutNode name="desSpace">
            <dgm:alg type="sp"/>
            <dgm:shape xmlns:r="http://schemas.openxmlformats.org/officeDocument/2006/relationships" r:blip="">
              <dgm:adjLst/>
            </dgm:shape>
            <dgm:presOf/>
          </dgm:layoutNode>
        </dgm:forEach>
      </dgm:forEach>
      <dgm:choose name="Name44">
        <dgm:if name="Name45" func="var" arg="dir" op="neq" val="norm">
          <dgm:layoutNode name="parBackupRev">
            <dgm:alg type="sp"/>
            <dgm:shape xmlns:r="http://schemas.openxmlformats.org/officeDocument/2006/relationships" r:blip="">
              <dgm:adjLst/>
            </dgm:shape>
            <dgm:presOf/>
          </dgm:layoutNode>
        </dgm:if>
        <dgm:else name="Name4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9">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6">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4T19:38:14.125"/>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 1,'0'0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4T19:38:18.492"/>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4T19:38:21.090"/>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1,'0'0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4T19:38:14.125"/>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1 1,'0'0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4T19:38:18.492"/>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0,'0'0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4T19:38:21.090"/>
    </inkml:context>
    <inkml:brush xml:id="br0">
      <inkml:brushProperty name="width" value="0.05" units="cm"/>
      <inkml:brushProperty name="height" value="0.3" units="cm"/>
      <inkml:brushProperty name="color" value="#849398"/>
      <inkml:brushProperty name="ignorePressure" value="1"/>
      <inkml:brushProperty name="inkEffects" value="pencil"/>
    </inkml:brush>
  </inkml:definitions>
  <inkml:trace contextRef="#ctx0" brushRef="#br0">0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94C335-9347-3743-95CF-E44D31132531}" type="datetimeFigureOut">
              <a:rPr lang="en-US" smtClean="0"/>
              <a:t>28-Oct-26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8C55FD-1E6B-4D47-90D3-471D409665B8}" type="slidenum">
              <a:rPr lang="en-US" smtClean="0"/>
              <a:t>‹#›</a:t>
            </a:fld>
            <a:endParaRPr lang="en-US"/>
          </a:p>
        </p:txBody>
      </p:sp>
    </p:spTree>
    <p:extLst>
      <p:ext uri="{BB962C8B-B14F-4D97-AF65-F5344CB8AC3E}">
        <p14:creationId xmlns:p14="http://schemas.microsoft.com/office/powerpoint/2010/main" val="482472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a:t>REBEKAH</a:t>
            </a:r>
          </a:p>
          <a:p>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_______________________________________</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APPRECIATE ALL OF YOU FROM VIRGRINIA COOPERATIVE EXTENSION AND THE SOIL AND WATER CONSERVATION DISTRICTS FOR JOINING US TODAY</a:t>
            </a:r>
          </a:p>
          <a:p>
            <a:br>
              <a:rPr lang="en-US" sz="1200"/>
            </a:br>
            <a:r>
              <a:rPr lang="en-US" sz="1200"/>
              <a:t>WE HOPE THIS WEBINAR TODAY PROVIDES YOU WITH THE INFORMATION YOU NEED TO HELP PROMOTE THE PROGRAM AND OFFER WHATEVER LEVEL OF ASSISTANCE YOU ARE INTERESTED IN PROVIDING TO YOUR CONSTITUENTS.  THAT ASSISTANCE CAN BE A SIMPLE SHARE ON A LISTSERV OR SOCIAL MEDIA, A CONVERSATION WITH AN INDIVIDUAL OR GROUP OF PRODUCERS, HELPING SOMEONE WITH THE APPLICATION PROCESS, WORKING ON A PRACTICE WORKSHEET OR FPC, HELPING COLLECT A BIOMASS SAMPLE.  OR IT CAN SIMPLY BE FORWARDING QUESTIONS TO MY TEAM.  HOWEVER YOU CHOOSE TO BE ENGAGED IS WELCOME AND APPRECIATED.</a:t>
            </a:r>
          </a:p>
        </p:txBody>
      </p:sp>
      <p:sp>
        <p:nvSpPr>
          <p:cNvPr id="4" name="Slide Number Placeholder 3"/>
          <p:cNvSpPr>
            <a:spLocks noGrp="1"/>
          </p:cNvSpPr>
          <p:nvPr>
            <p:ph type="sldNum" sz="quarter" idx="5"/>
          </p:nvPr>
        </p:nvSpPr>
        <p:spPr/>
        <p:txBody>
          <a:bodyPr/>
          <a:lstStyle/>
          <a:p>
            <a:fld id="{DA8C55FD-1E6B-4D47-90D3-471D409665B8}" type="slidenum">
              <a:rPr lang="en-US" smtClean="0"/>
              <a:t>1</a:t>
            </a:fld>
            <a:endParaRPr lang="en-US"/>
          </a:p>
        </p:txBody>
      </p:sp>
    </p:spTree>
    <p:extLst>
      <p:ext uri="{BB962C8B-B14F-4D97-AF65-F5344CB8AC3E}">
        <p14:creationId xmlns:p14="http://schemas.microsoft.com/office/powerpoint/2010/main" val="30369915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6ACC0-4375-B8DC-B098-7518792812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BECF0A-1098-DE71-EFA2-7D4C6683219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87C1C59-5448-44FF-7511-FAA28B8FDB2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REBEKAH</a:t>
            </a:r>
            <a:br>
              <a:rPr lang="en-US" sz="1200" kern="1200">
                <a:solidFill>
                  <a:schemeClr val="tx1"/>
                </a:solidFill>
                <a:effectLst/>
                <a:latin typeface="+mn-lt"/>
                <a:ea typeface="+mn-ea"/>
                <a:cs typeface="+mn-cs"/>
              </a:rPr>
            </a:br>
            <a:r>
              <a:rPr lang="en-US" sz="1200" kern="1200">
                <a:solidFill>
                  <a:schemeClr val="tx1"/>
                </a:solidFill>
                <a:effectLst/>
                <a:latin typeface="+mn-lt"/>
                <a:ea typeface="+mn-ea"/>
                <a:cs typeface="+mn-cs"/>
              </a:rPr>
              <a:t>Please raise your zoom hand or on camera raise your hand if you are in PRS, then if you are only in single practice 512, and then if you don’t know (please reach out to use after this if you are in the last group so we can help you). </a:t>
            </a:r>
            <a:endParaRPr lang="en-US"/>
          </a:p>
        </p:txBody>
      </p:sp>
      <p:sp>
        <p:nvSpPr>
          <p:cNvPr id="4" name="Slide Number Placeholder 3">
            <a:extLst>
              <a:ext uri="{FF2B5EF4-FFF2-40B4-BE49-F238E27FC236}">
                <a16:creationId xmlns:a16="http://schemas.microsoft.com/office/drawing/2014/main" id="{A40948DC-70C9-0016-6389-2CCB081FF5ED}"/>
              </a:ext>
            </a:extLst>
          </p:cNvPr>
          <p:cNvSpPr>
            <a:spLocks noGrp="1"/>
          </p:cNvSpPr>
          <p:nvPr>
            <p:ph type="sldNum" sz="quarter" idx="5"/>
          </p:nvPr>
        </p:nvSpPr>
        <p:spPr/>
        <p:txBody>
          <a:bodyPr/>
          <a:lstStyle/>
          <a:p>
            <a:fld id="{DA8C55FD-1E6B-4D47-90D3-471D409665B8}" type="slidenum">
              <a:rPr lang="en-US" smtClean="0"/>
              <a:t>2</a:t>
            </a:fld>
            <a:endParaRPr lang="en-US"/>
          </a:p>
        </p:txBody>
      </p:sp>
    </p:spTree>
    <p:extLst>
      <p:ext uri="{BB962C8B-B14F-4D97-AF65-F5344CB8AC3E}">
        <p14:creationId xmlns:p14="http://schemas.microsoft.com/office/powerpoint/2010/main" val="814741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REBEKAH</a:t>
            </a:r>
          </a:p>
        </p:txBody>
      </p:sp>
      <p:sp>
        <p:nvSpPr>
          <p:cNvPr id="4" name="Slide Number Placeholder 3"/>
          <p:cNvSpPr>
            <a:spLocks noGrp="1"/>
          </p:cNvSpPr>
          <p:nvPr>
            <p:ph type="sldNum" sz="quarter" idx="5"/>
          </p:nvPr>
        </p:nvSpPr>
        <p:spPr/>
        <p:txBody>
          <a:bodyPr/>
          <a:lstStyle/>
          <a:p>
            <a:fld id="{DA8C55FD-1E6B-4D47-90D3-471D409665B8}" type="slidenum">
              <a:rPr lang="en-US" smtClean="0"/>
              <a:t>3</a:t>
            </a:fld>
            <a:endParaRPr lang="en-US"/>
          </a:p>
        </p:txBody>
      </p:sp>
    </p:spTree>
    <p:extLst>
      <p:ext uri="{BB962C8B-B14F-4D97-AF65-F5344CB8AC3E}">
        <p14:creationId xmlns:p14="http://schemas.microsoft.com/office/powerpoint/2010/main" val="40885496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REBEKAH</a:t>
            </a:r>
          </a:p>
        </p:txBody>
      </p:sp>
      <p:sp>
        <p:nvSpPr>
          <p:cNvPr id="4" name="Slide Number Placeholder 3"/>
          <p:cNvSpPr>
            <a:spLocks noGrp="1"/>
          </p:cNvSpPr>
          <p:nvPr>
            <p:ph type="sldNum" sz="quarter" idx="5"/>
          </p:nvPr>
        </p:nvSpPr>
        <p:spPr/>
        <p:txBody>
          <a:bodyPr/>
          <a:lstStyle/>
          <a:p>
            <a:fld id="{DA8C55FD-1E6B-4D47-90D3-471D409665B8}" type="slidenum">
              <a:rPr lang="en-US" smtClean="0"/>
              <a:t>4</a:t>
            </a:fld>
            <a:endParaRPr lang="en-US"/>
          </a:p>
        </p:txBody>
      </p:sp>
    </p:spTree>
    <p:extLst>
      <p:ext uri="{BB962C8B-B14F-4D97-AF65-F5344CB8AC3E}">
        <p14:creationId xmlns:p14="http://schemas.microsoft.com/office/powerpoint/2010/main" val="3159471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REBEKAH</a:t>
            </a:r>
          </a:p>
        </p:txBody>
      </p:sp>
      <p:sp>
        <p:nvSpPr>
          <p:cNvPr id="4" name="Slide Number Placeholder 3"/>
          <p:cNvSpPr>
            <a:spLocks noGrp="1"/>
          </p:cNvSpPr>
          <p:nvPr>
            <p:ph type="sldNum" sz="quarter" idx="5"/>
          </p:nvPr>
        </p:nvSpPr>
        <p:spPr/>
        <p:txBody>
          <a:bodyPr/>
          <a:lstStyle/>
          <a:p>
            <a:fld id="{DA8C55FD-1E6B-4D47-90D3-471D409665B8}" type="slidenum">
              <a:rPr lang="en-US" smtClean="0"/>
              <a:t>5</a:t>
            </a:fld>
            <a:endParaRPr lang="en-US"/>
          </a:p>
        </p:txBody>
      </p:sp>
    </p:spTree>
    <p:extLst>
      <p:ext uri="{BB962C8B-B14F-4D97-AF65-F5344CB8AC3E}">
        <p14:creationId xmlns:p14="http://schemas.microsoft.com/office/powerpoint/2010/main" val="1967701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REBEKAH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972B34-5AEC-4DE1-A4A3-61699244EF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258448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F0911-6136-843F-4D7F-F77462C683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84A969-FC14-6342-BAB4-E8A9A4E8527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15F9099-E5C4-C09C-1B1B-83CD99059F7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REBEKAH</a:t>
            </a:r>
          </a:p>
        </p:txBody>
      </p:sp>
      <p:sp>
        <p:nvSpPr>
          <p:cNvPr id="4" name="Slide Number Placeholder 3">
            <a:extLst>
              <a:ext uri="{FF2B5EF4-FFF2-40B4-BE49-F238E27FC236}">
                <a16:creationId xmlns:a16="http://schemas.microsoft.com/office/drawing/2014/main" id="{DFB2D767-88D2-E409-0A77-9327FD1C9E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972B34-5AEC-4DE1-A4A3-61699244EF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93053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5CD22-B527-80D2-D257-75CF61D726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350935-1111-2630-B057-E06A1F6CFC8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B2F3F10-7210-61B8-CC7C-3C8EBE6DC2B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REBEKAH</a:t>
            </a:r>
          </a:p>
        </p:txBody>
      </p:sp>
      <p:sp>
        <p:nvSpPr>
          <p:cNvPr id="4" name="Slide Number Placeholder 3">
            <a:extLst>
              <a:ext uri="{FF2B5EF4-FFF2-40B4-BE49-F238E27FC236}">
                <a16:creationId xmlns:a16="http://schemas.microsoft.com/office/drawing/2014/main" id="{8AE5CE53-7A3E-F489-0B3D-1D55D7B6508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972B34-5AEC-4DE1-A4A3-61699244EF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623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3BADF-61A1-35CE-3EBC-B272AF5BB1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EF219A-460C-75D9-157F-F9178C4A69F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0D9EFFF-FF8F-9CE5-C359-A1B374EC21C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REBEKAH introduce Rachel </a:t>
            </a:r>
          </a:p>
        </p:txBody>
      </p:sp>
      <p:sp>
        <p:nvSpPr>
          <p:cNvPr id="4" name="Slide Number Placeholder 3">
            <a:extLst>
              <a:ext uri="{FF2B5EF4-FFF2-40B4-BE49-F238E27FC236}">
                <a16:creationId xmlns:a16="http://schemas.microsoft.com/office/drawing/2014/main" id="{704B80EF-F5B3-9F22-EE80-656B2A666FA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972B34-5AEC-4DE1-A4A3-61699244EF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331605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8D6BF-8017-4C20-653A-EE0888CA61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A3921B-9E03-64E8-87EB-CEB9B2C688A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9FF7A2B-F74E-AEA1-9F31-CB9739A13B9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REBEKAH introduce Rachel </a:t>
            </a:r>
          </a:p>
        </p:txBody>
      </p:sp>
      <p:sp>
        <p:nvSpPr>
          <p:cNvPr id="4" name="Slide Number Placeholder 3">
            <a:extLst>
              <a:ext uri="{FF2B5EF4-FFF2-40B4-BE49-F238E27FC236}">
                <a16:creationId xmlns:a16="http://schemas.microsoft.com/office/drawing/2014/main" id="{EADD0040-8234-C199-629B-0321386C56D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972B34-5AEC-4DE1-A4A3-61699244EF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56031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7FA61-70A5-12BF-07EC-C0AC3991D0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890CCA-6030-F582-3AFB-850965263EE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A2BC426-EB26-84E6-49C5-737A1359067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RACHEL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14933A31-672F-FC0E-BD22-266585B82B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972B34-5AEC-4DE1-A4A3-61699244EF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327313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98279-69D9-46FB-A2CA-D4D26068F4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1AACEB-327A-A604-5884-6887EC92E6C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A386738-FC2F-A61F-D9BA-E69B6A4E5CB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RACHEL</a:t>
            </a:r>
          </a:p>
        </p:txBody>
      </p:sp>
      <p:sp>
        <p:nvSpPr>
          <p:cNvPr id="4" name="Slide Number Placeholder 3">
            <a:extLst>
              <a:ext uri="{FF2B5EF4-FFF2-40B4-BE49-F238E27FC236}">
                <a16:creationId xmlns:a16="http://schemas.microsoft.com/office/drawing/2014/main" id="{9B0DE437-2EE7-D8B0-D3E4-21E8145A2BA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972B34-5AEC-4DE1-A4A3-61699244EF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529417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9A499-778C-B130-A537-DD63085DE8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0F756D-367A-D381-5520-841BEAA5683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8FD6C9D-5040-5BAB-4B1A-697EF955EA7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RACHEL</a:t>
            </a:r>
          </a:p>
        </p:txBody>
      </p:sp>
      <p:sp>
        <p:nvSpPr>
          <p:cNvPr id="4" name="Slide Number Placeholder 3">
            <a:extLst>
              <a:ext uri="{FF2B5EF4-FFF2-40B4-BE49-F238E27FC236}">
                <a16:creationId xmlns:a16="http://schemas.microsoft.com/office/drawing/2014/main" id="{69550A56-BF24-763C-AD77-5588BC00395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972B34-5AEC-4DE1-A4A3-61699244EF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90739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8B3DB-5196-4ADD-536D-D5A796D9DC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99BE52-4396-75C4-33F3-AD9C6BB0B72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591ABCE-2965-128A-0BE3-8B80CF4D025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RACHEL</a:t>
            </a:r>
          </a:p>
        </p:txBody>
      </p:sp>
      <p:sp>
        <p:nvSpPr>
          <p:cNvPr id="4" name="Slide Number Placeholder 3">
            <a:extLst>
              <a:ext uri="{FF2B5EF4-FFF2-40B4-BE49-F238E27FC236}">
                <a16:creationId xmlns:a16="http://schemas.microsoft.com/office/drawing/2014/main" id="{BAB3014B-060D-D578-B2E8-D4BD85FC38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972B34-5AEC-4DE1-A4A3-61699244EF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693239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54F80-2DB2-AB86-54E9-88BC4718F3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C04FC8-02A8-C5D2-B6A5-DB2D7BE59C4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BD7077E-6D4D-1A38-EE60-36BB975C395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RACHEL</a:t>
            </a:r>
          </a:p>
        </p:txBody>
      </p:sp>
      <p:sp>
        <p:nvSpPr>
          <p:cNvPr id="4" name="Slide Number Placeholder 3">
            <a:extLst>
              <a:ext uri="{FF2B5EF4-FFF2-40B4-BE49-F238E27FC236}">
                <a16:creationId xmlns:a16="http://schemas.microsoft.com/office/drawing/2014/main" id="{A4CFCC3B-944F-FE4E-C240-2993B7B6F5F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972B34-5AEC-4DE1-A4A3-61699244EF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877625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9CE12-CBA1-51DA-D944-A0AD14C7F8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2BF267-1F48-812B-0BE2-3EED6E323FE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7245F56-6470-25A7-9283-401BD054F92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RACHEL</a:t>
            </a:r>
          </a:p>
        </p:txBody>
      </p:sp>
      <p:sp>
        <p:nvSpPr>
          <p:cNvPr id="4" name="Slide Number Placeholder 3">
            <a:extLst>
              <a:ext uri="{FF2B5EF4-FFF2-40B4-BE49-F238E27FC236}">
                <a16:creationId xmlns:a16="http://schemas.microsoft.com/office/drawing/2014/main" id="{F8A63CB9-C268-B3EA-7363-C41904B9F9C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972B34-5AEC-4DE1-A4A3-61699244EF6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66346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DCE9B-5723-9175-0648-AC501279DB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35D990-9375-7DF2-8B55-ADB7B045C82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CA46F70-A342-7E6E-98C6-FE7D6CFC9C57}"/>
              </a:ext>
            </a:extLst>
          </p:cNvPr>
          <p:cNvSpPr>
            <a:spLocks noGrp="1"/>
          </p:cNvSpPr>
          <p:nvPr>
            <p:ph type="body" idx="1"/>
          </p:nvPr>
        </p:nvSpPr>
        <p:spPr/>
        <p:txBody>
          <a:bodyPr/>
          <a:lstStyle/>
          <a:p>
            <a:r>
              <a:rPr lang="en-US" dirty="0"/>
              <a:t>RACHEL</a:t>
            </a:r>
          </a:p>
          <a:p>
            <a:endParaRPr lang="en-US" dirty="0"/>
          </a:p>
        </p:txBody>
      </p:sp>
      <p:sp>
        <p:nvSpPr>
          <p:cNvPr id="4" name="Slide Number Placeholder 3">
            <a:extLst>
              <a:ext uri="{FF2B5EF4-FFF2-40B4-BE49-F238E27FC236}">
                <a16:creationId xmlns:a16="http://schemas.microsoft.com/office/drawing/2014/main" id="{FE32BF1B-BEC5-30D5-676E-8D8EF581FEAA}"/>
              </a:ext>
            </a:extLst>
          </p:cNvPr>
          <p:cNvSpPr>
            <a:spLocks noGrp="1"/>
          </p:cNvSpPr>
          <p:nvPr>
            <p:ph type="sldNum" sz="quarter" idx="5"/>
          </p:nvPr>
        </p:nvSpPr>
        <p:spPr/>
        <p:txBody>
          <a:bodyPr/>
          <a:lstStyle/>
          <a:p>
            <a:fld id="{DA8C55FD-1E6B-4D47-90D3-471D409665B8}" type="slidenum">
              <a:rPr lang="en-US" smtClean="0"/>
              <a:t>17</a:t>
            </a:fld>
            <a:endParaRPr lang="en-US"/>
          </a:p>
        </p:txBody>
      </p:sp>
    </p:spTree>
    <p:extLst>
      <p:ext uri="{BB962C8B-B14F-4D97-AF65-F5344CB8AC3E}">
        <p14:creationId xmlns:p14="http://schemas.microsoft.com/office/powerpoint/2010/main" val="7806940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73367-C8FB-4F56-9476-B1BDC615EA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4F709B-AAF0-DAD5-C45E-25471A2ADB1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C152409-E572-F8A2-CB7A-4841BF1805E5}"/>
              </a:ext>
            </a:extLst>
          </p:cNvPr>
          <p:cNvSpPr>
            <a:spLocks noGrp="1"/>
          </p:cNvSpPr>
          <p:nvPr>
            <p:ph type="body" idx="1"/>
          </p:nvPr>
        </p:nvSpPr>
        <p:spPr/>
        <p:txBody>
          <a:bodyPr/>
          <a:lstStyle/>
          <a:p>
            <a:r>
              <a:rPr lang="en-US" dirty="0"/>
              <a:t>NMP Questions</a:t>
            </a:r>
          </a:p>
        </p:txBody>
      </p:sp>
      <p:sp>
        <p:nvSpPr>
          <p:cNvPr id="4" name="Slide Number Placeholder 3">
            <a:extLst>
              <a:ext uri="{FF2B5EF4-FFF2-40B4-BE49-F238E27FC236}">
                <a16:creationId xmlns:a16="http://schemas.microsoft.com/office/drawing/2014/main" id="{F9629E79-613C-A844-4B5F-F496DEB7ADB9}"/>
              </a:ext>
            </a:extLst>
          </p:cNvPr>
          <p:cNvSpPr>
            <a:spLocks noGrp="1"/>
          </p:cNvSpPr>
          <p:nvPr>
            <p:ph type="sldNum" sz="quarter" idx="5"/>
          </p:nvPr>
        </p:nvSpPr>
        <p:spPr/>
        <p:txBody>
          <a:bodyPr/>
          <a:lstStyle/>
          <a:p>
            <a:fld id="{DA8C55FD-1E6B-4D47-90D3-471D409665B8}" type="slidenum">
              <a:rPr lang="en-US" smtClean="0"/>
              <a:t>18</a:t>
            </a:fld>
            <a:endParaRPr lang="en-US"/>
          </a:p>
        </p:txBody>
      </p:sp>
    </p:spTree>
    <p:extLst>
      <p:ext uri="{BB962C8B-B14F-4D97-AF65-F5344CB8AC3E}">
        <p14:creationId xmlns:p14="http://schemas.microsoft.com/office/powerpoint/2010/main" val="16661612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REBEKAH </a:t>
            </a:r>
          </a:p>
          <a:p>
            <a:endParaRPr lang="en-US" dirty="0"/>
          </a:p>
          <a:p>
            <a:endParaRPr lang="en-US" dirty="0"/>
          </a:p>
        </p:txBody>
      </p:sp>
      <p:sp>
        <p:nvSpPr>
          <p:cNvPr id="4" name="Slide Number Placeholder 3"/>
          <p:cNvSpPr>
            <a:spLocks noGrp="1"/>
          </p:cNvSpPr>
          <p:nvPr>
            <p:ph type="sldNum" sz="quarter" idx="5"/>
          </p:nvPr>
        </p:nvSpPr>
        <p:spPr/>
        <p:txBody>
          <a:bodyPr/>
          <a:lstStyle/>
          <a:p>
            <a:fld id="{DA8C55FD-1E6B-4D47-90D3-471D409665B8}" type="slidenum">
              <a:rPr lang="en-US" smtClean="0"/>
              <a:t>19</a:t>
            </a:fld>
            <a:endParaRPr lang="en-US"/>
          </a:p>
        </p:txBody>
      </p:sp>
    </p:spTree>
    <p:extLst>
      <p:ext uri="{BB962C8B-B14F-4D97-AF65-F5344CB8AC3E}">
        <p14:creationId xmlns:p14="http://schemas.microsoft.com/office/powerpoint/2010/main" val="11006943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E562C-5885-D244-241B-6588C19634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FBB167-27A3-3C84-5F3D-B5A5E0B53D3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AC521C1-ED70-010E-DE08-97FF86D06C40}"/>
              </a:ext>
            </a:extLst>
          </p:cNvPr>
          <p:cNvSpPr>
            <a:spLocks noGrp="1"/>
          </p:cNvSpPr>
          <p:nvPr>
            <p:ph type="body" idx="1"/>
          </p:nvPr>
        </p:nvSpPr>
        <p:spPr/>
        <p:txBody>
          <a:bodyPr/>
          <a:lstStyle/>
          <a:p>
            <a:r>
              <a:rPr lang="en-US"/>
              <a:t>ROBIN</a:t>
            </a:r>
          </a:p>
        </p:txBody>
      </p:sp>
      <p:sp>
        <p:nvSpPr>
          <p:cNvPr id="4" name="Slide Number Placeholder 3">
            <a:extLst>
              <a:ext uri="{FF2B5EF4-FFF2-40B4-BE49-F238E27FC236}">
                <a16:creationId xmlns:a16="http://schemas.microsoft.com/office/drawing/2014/main" id="{2A85D541-373E-E1B1-96A2-38909A599DDF}"/>
              </a:ext>
            </a:extLst>
          </p:cNvPr>
          <p:cNvSpPr>
            <a:spLocks noGrp="1"/>
          </p:cNvSpPr>
          <p:nvPr>
            <p:ph type="sldNum" sz="quarter" idx="5"/>
          </p:nvPr>
        </p:nvSpPr>
        <p:spPr/>
        <p:txBody>
          <a:bodyPr/>
          <a:lstStyle/>
          <a:p>
            <a:fld id="{DA8C55FD-1E6B-4D47-90D3-471D409665B8}" type="slidenum">
              <a:rPr lang="en-US" smtClean="0"/>
              <a:t>20</a:t>
            </a:fld>
            <a:endParaRPr lang="en-US"/>
          </a:p>
        </p:txBody>
      </p:sp>
    </p:spTree>
    <p:extLst>
      <p:ext uri="{BB962C8B-B14F-4D97-AF65-F5344CB8AC3E}">
        <p14:creationId xmlns:p14="http://schemas.microsoft.com/office/powerpoint/2010/main" val="14493833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51D2B-C356-53D9-C9D3-ED105BD703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88B1BC-91C0-7BE2-1AB5-84110297E91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BB1D5D7-EF5C-2C6A-7942-DC722FA87AF8}"/>
              </a:ext>
            </a:extLst>
          </p:cNvPr>
          <p:cNvSpPr>
            <a:spLocks noGrp="1"/>
          </p:cNvSpPr>
          <p:nvPr>
            <p:ph type="body" idx="1"/>
          </p:nvPr>
        </p:nvSpPr>
        <p:spPr/>
        <p:txBody>
          <a:bodyPr/>
          <a:lstStyle/>
          <a:p>
            <a:r>
              <a:rPr lang="en-US"/>
              <a:t>ROBIN</a:t>
            </a:r>
          </a:p>
        </p:txBody>
      </p:sp>
      <p:sp>
        <p:nvSpPr>
          <p:cNvPr id="4" name="Slide Number Placeholder 3">
            <a:extLst>
              <a:ext uri="{FF2B5EF4-FFF2-40B4-BE49-F238E27FC236}">
                <a16:creationId xmlns:a16="http://schemas.microsoft.com/office/drawing/2014/main" id="{6C35FCB7-2D60-652B-714A-BC934561B4CD}"/>
              </a:ext>
            </a:extLst>
          </p:cNvPr>
          <p:cNvSpPr>
            <a:spLocks noGrp="1"/>
          </p:cNvSpPr>
          <p:nvPr>
            <p:ph type="sldNum" sz="quarter" idx="5"/>
          </p:nvPr>
        </p:nvSpPr>
        <p:spPr/>
        <p:txBody>
          <a:bodyPr/>
          <a:lstStyle/>
          <a:p>
            <a:fld id="{DA8C55FD-1E6B-4D47-90D3-471D409665B8}" type="slidenum">
              <a:rPr lang="en-US" smtClean="0"/>
              <a:t>21</a:t>
            </a:fld>
            <a:endParaRPr lang="en-US"/>
          </a:p>
        </p:txBody>
      </p:sp>
    </p:spTree>
    <p:extLst>
      <p:ext uri="{BB962C8B-B14F-4D97-AF65-F5344CB8AC3E}">
        <p14:creationId xmlns:p14="http://schemas.microsoft.com/office/powerpoint/2010/main" val="35975064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3F516-A874-D851-FACD-EA3AA3E2E6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7911AB-DB12-A5A3-9CAF-8B0AD810492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77EE5D0-F898-941F-D40B-7A8152401736}"/>
              </a:ext>
            </a:extLst>
          </p:cNvPr>
          <p:cNvSpPr>
            <a:spLocks noGrp="1"/>
          </p:cNvSpPr>
          <p:nvPr>
            <p:ph type="body" idx="1"/>
          </p:nvPr>
        </p:nvSpPr>
        <p:spPr/>
        <p:txBody>
          <a:bodyPr/>
          <a:lstStyle/>
          <a:p>
            <a:r>
              <a:rPr lang="en-US"/>
              <a:t>ROBIN</a:t>
            </a:r>
          </a:p>
        </p:txBody>
      </p:sp>
      <p:sp>
        <p:nvSpPr>
          <p:cNvPr id="4" name="Slide Number Placeholder 3">
            <a:extLst>
              <a:ext uri="{FF2B5EF4-FFF2-40B4-BE49-F238E27FC236}">
                <a16:creationId xmlns:a16="http://schemas.microsoft.com/office/drawing/2014/main" id="{A09509B6-9FC1-923A-6F9F-80F6ED54EFBA}"/>
              </a:ext>
            </a:extLst>
          </p:cNvPr>
          <p:cNvSpPr>
            <a:spLocks noGrp="1"/>
          </p:cNvSpPr>
          <p:nvPr>
            <p:ph type="sldNum" sz="quarter" idx="5"/>
          </p:nvPr>
        </p:nvSpPr>
        <p:spPr/>
        <p:txBody>
          <a:bodyPr/>
          <a:lstStyle/>
          <a:p>
            <a:fld id="{DA8C55FD-1E6B-4D47-90D3-471D409665B8}" type="slidenum">
              <a:rPr lang="en-US" smtClean="0"/>
              <a:t>22</a:t>
            </a:fld>
            <a:endParaRPr lang="en-US"/>
          </a:p>
        </p:txBody>
      </p:sp>
    </p:spTree>
    <p:extLst>
      <p:ext uri="{BB962C8B-B14F-4D97-AF65-F5344CB8AC3E}">
        <p14:creationId xmlns:p14="http://schemas.microsoft.com/office/powerpoint/2010/main" val="6491916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AFAB6-C81E-ECE0-1C92-1E7A25EEA9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831340-B926-5DC6-FD8F-791D2F92C9D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BDC6744-C5DF-6A94-6C80-8D8436806F95}"/>
              </a:ext>
            </a:extLst>
          </p:cNvPr>
          <p:cNvSpPr>
            <a:spLocks noGrp="1"/>
          </p:cNvSpPr>
          <p:nvPr>
            <p:ph type="body" idx="1"/>
          </p:nvPr>
        </p:nvSpPr>
        <p:spPr/>
        <p:txBody>
          <a:bodyPr/>
          <a:lstStyle/>
          <a:p>
            <a:r>
              <a:rPr lang="en-US"/>
              <a:t>ROBIN</a:t>
            </a:r>
          </a:p>
        </p:txBody>
      </p:sp>
      <p:sp>
        <p:nvSpPr>
          <p:cNvPr id="4" name="Slide Number Placeholder 3">
            <a:extLst>
              <a:ext uri="{FF2B5EF4-FFF2-40B4-BE49-F238E27FC236}">
                <a16:creationId xmlns:a16="http://schemas.microsoft.com/office/drawing/2014/main" id="{9438BD1D-9FF3-E06A-0D2B-58A1B41BE111}"/>
              </a:ext>
            </a:extLst>
          </p:cNvPr>
          <p:cNvSpPr>
            <a:spLocks noGrp="1"/>
          </p:cNvSpPr>
          <p:nvPr>
            <p:ph type="sldNum" sz="quarter" idx="5"/>
          </p:nvPr>
        </p:nvSpPr>
        <p:spPr/>
        <p:txBody>
          <a:bodyPr/>
          <a:lstStyle/>
          <a:p>
            <a:fld id="{DA8C55FD-1E6B-4D47-90D3-471D409665B8}" type="slidenum">
              <a:rPr lang="en-US" smtClean="0"/>
              <a:t>23</a:t>
            </a:fld>
            <a:endParaRPr lang="en-US"/>
          </a:p>
        </p:txBody>
      </p:sp>
    </p:spTree>
    <p:extLst>
      <p:ext uri="{BB962C8B-B14F-4D97-AF65-F5344CB8AC3E}">
        <p14:creationId xmlns:p14="http://schemas.microsoft.com/office/powerpoint/2010/main" val="35804695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E9773-CF24-BE16-245A-CDF1C72EA9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34AD4B-7547-F721-E032-EEEE26F0B8E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E28FDF5-22AF-8613-A9FF-F5F7F63AA8BF}"/>
              </a:ext>
            </a:extLst>
          </p:cNvPr>
          <p:cNvSpPr>
            <a:spLocks noGrp="1"/>
          </p:cNvSpPr>
          <p:nvPr>
            <p:ph type="body" idx="1"/>
          </p:nvPr>
        </p:nvSpPr>
        <p:spPr/>
        <p:txBody>
          <a:bodyPr/>
          <a:lstStyle/>
          <a:p>
            <a:r>
              <a:rPr lang="en-US"/>
              <a:t>ROBIN</a:t>
            </a:r>
          </a:p>
        </p:txBody>
      </p:sp>
      <p:sp>
        <p:nvSpPr>
          <p:cNvPr id="4" name="Slide Number Placeholder 3">
            <a:extLst>
              <a:ext uri="{FF2B5EF4-FFF2-40B4-BE49-F238E27FC236}">
                <a16:creationId xmlns:a16="http://schemas.microsoft.com/office/drawing/2014/main" id="{2C9A08E4-0AA0-1AC4-7948-3D5B7704B77A}"/>
              </a:ext>
            </a:extLst>
          </p:cNvPr>
          <p:cNvSpPr>
            <a:spLocks noGrp="1"/>
          </p:cNvSpPr>
          <p:nvPr>
            <p:ph type="sldNum" sz="quarter" idx="5"/>
          </p:nvPr>
        </p:nvSpPr>
        <p:spPr/>
        <p:txBody>
          <a:bodyPr/>
          <a:lstStyle/>
          <a:p>
            <a:fld id="{DA8C55FD-1E6B-4D47-90D3-471D409665B8}" type="slidenum">
              <a:rPr lang="en-US" smtClean="0"/>
              <a:t>24</a:t>
            </a:fld>
            <a:endParaRPr lang="en-US"/>
          </a:p>
        </p:txBody>
      </p:sp>
    </p:spTree>
    <p:extLst>
      <p:ext uri="{BB962C8B-B14F-4D97-AF65-F5344CB8AC3E}">
        <p14:creationId xmlns:p14="http://schemas.microsoft.com/office/powerpoint/2010/main" val="816842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F8161-0716-F259-A97D-1DF68F8E64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BEC7D9-9DC2-0BCA-320B-24248ED89DC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9D41409-25EA-2179-E2B3-33BBADFB99A4}"/>
              </a:ext>
            </a:extLst>
          </p:cNvPr>
          <p:cNvSpPr>
            <a:spLocks noGrp="1"/>
          </p:cNvSpPr>
          <p:nvPr>
            <p:ph type="body" idx="1"/>
          </p:nvPr>
        </p:nvSpPr>
        <p:spPr/>
        <p:txBody>
          <a:bodyPr/>
          <a:lstStyle/>
          <a:p>
            <a:r>
              <a:rPr lang="en-US"/>
              <a:t>ROBIN</a:t>
            </a:r>
          </a:p>
        </p:txBody>
      </p:sp>
      <p:sp>
        <p:nvSpPr>
          <p:cNvPr id="4" name="Slide Number Placeholder 3">
            <a:extLst>
              <a:ext uri="{FF2B5EF4-FFF2-40B4-BE49-F238E27FC236}">
                <a16:creationId xmlns:a16="http://schemas.microsoft.com/office/drawing/2014/main" id="{79561D2F-41D1-42DC-9577-7AEC89BCA958}"/>
              </a:ext>
            </a:extLst>
          </p:cNvPr>
          <p:cNvSpPr>
            <a:spLocks noGrp="1"/>
          </p:cNvSpPr>
          <p:nvPr>
            <p:ph type="sldNum" sz="quarter" idx="5"/>
          </p:nvPr>
        </p:nvSpPr>
        <p:spPr/>
        <p:txBody>
          <a:bodyPr/>
          <a:lstStyle/>
          <a:p>
            <a:fld id="{DA8C55FD-1E6B-4D47-90D3-471D409665B8}" type="slidenum">
              <a:rPr lang="en-US" smtClean="0"/>
              <a:t>25</a:t>
            </a:fld>
            <a:endParaRPr lang="en-US"/>
          </a:p>
        </p:txBody>
      </p:sp>
    </p:spTree>
    <p:extLst>
      <p:ext uri="{BB962C8B-B14F-4D97-AF65-F5344CB8AC3E}">
        <p14:creationId xmlns:p14="http://schemas.microsoft.com/office/powerpoint/2010/main" val="34459105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ROBIN: lead to TA question + answer time </a:t>
            </a:r>
          </a:p>
          <a:p>
            <a:endParaRPr lang="en-US" dirty="0"/>
          </a:p>
        </p:txBody>
      </p:sp>
      <p:sp>
        <p:nvSpPr>
          <p:cNvPr id="4" name="Slide Number Placeholder 3"/>
          <p:cNvSpPr>
            <a:spLocks noGrp="1"/>
          </p:cNvSpPr>
          <p:nvPr>
            <p:ph type="sldNum" sz="quarter" idx="5"/>
          </p:nvPr>
        </p:nvSpPr>
        <p:spPr/>
        <p:txBody>
          <a:bodyPr/>
          <a:lstStyle/>
          <a:p>
            <a:fld id="{DA8C55FD-1E6B-4D47-90D3-471D409665B8}" type="slidenum">
              <a:rPr lang="en-US" smtClean="0"/>
              <a:t>26</a:t>
            </a:fld>
            <a:endParaRPr lang="en-US"/>
          </a:p>
        </p:txBody>
      </p:sp>
    </p:spTree>
    <p:extLst>
      <p:ext uri="{BB962C8B-B14F-4D97-AF65-F5344CB8AC3E}">
        <p14:creationId xmlns:p14="http://schemas.microsoft.com/office/powerpoint/2010/main" val="42327862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A7CFF5-62BD-C332-E02F-A4D8A5B73F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B21A03-8184-22C1-F920-D9C6B803CA4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07E559E-35C5-A412-9FFE-96CEE42777DD}"/>
              </a:ext>
            </a:extLst>
          </p:cNvPr>
          <p:cNvSpPr>
            <a:spLocks noGrp="1"/>
          </p:cNvSpPr>
          <p:nvPr>
            <p:ph type="body" idx="1"/>
          </p:nvPr>
        </p:nvSpPr>
        <p:spPr/>
        <p:txBody>
          <a:bodyPr/>
          <a:lstStyle/>
          <a:p>
            <a:r>
              <a:rPr lang="en-US"/>
              <a:t>TA Questions: </a:t>
            </a:r>
          </a:p>
        </p:txBody>
      </p:sp>
      <p:sp>
        <p:nvSpPr>
          <p:cNvPr id="4" name="Slide Number Placeholder 3">
            <a:extLst>
              <a:ext uri="{FF2B5EF4-FFF2-40B4-BE49-F238E27FC236}">
                <a16:creationId xmlns:a16="http://schemas.microsoft.com/office/drawing/2014/main" id="{D90E0325-D5C9-4185-05B3-BB15F55C6131}"/>
              </a:ext>
            </a:extLst>
          </p:cNvPr>
          <p:cNvSpPr>
            <a:spLocks noGrp="1"/>
          </p:cNvSpPr>
          <p:nvPr>
            <p:ph type="sldNum" sz="quarter" idx="5"/>
          </p:nvPr>
        </p:nvSpPr>
        <p:spPr/>
        <p:txBody>
          <a:bodyPr/>
          <a:lstStyle/>
          <a:p>
            <a:fld id="{DA8C55FD-1E6B-4D47-90D3-471D409665B8}" type="slidenum">
              <a:rPr lang="en-US" smtClean="0"/>
              <a:t>27</a:t>
            </a:fld>
            <a:endParaRPr lang="en-US"/>
          </a:p>
        </p:txBody>
      </p:sp>
    </p:spTree>
    <p:extLst>
      <p:ext uri="{BB962C8B-B14F-4D97-AF65-F5344CB8AC3E}">
        <p14:creationId xmlns:p14="http://schemas.microsoft.com/office/powerpoint/2010/main" val="39091217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REBEKAH</a:t>
            </a:r>
          </a:p>
        </p:txBody>
      </p:sp>
      <p:sp>
        <p:nvSpPr>
          <p:cNvPr id="4" name="Slide Number Placeholder 3"/>
          <p:cNvSpPr>
            <a:spLocks noGrp="1"/>
          </p:cNvSpPr>
          <p:nvPr>
            <p:ph type="sldNum" sz="quarter" idx="5"/>
          </p:nvPr>
        </p:nvSpPr>
        <p:spPr/>
        <p:txBody>
          <a:bodyPr/>
          <a:lstStyle/>
          <a:p>
            <a:fld id="{DA8C55FD-1E6B-4D47-90D3-471D409665B8}" type="slidenum">
              <a:rPr lang="en-US" smtClean="0"/>
              <a:t>28</a:t>
            </a:fld>
            <a:endParaRPr lang="en-US"/>
          </a:p>
        </p:txBody>
      </p:sp>
    </p:spTree>
    <p:extLst>
      <p:ext uri="{BB962C8B-B14F-4D97-AF65-F5344CB8AC3E}">
        <p14:creationId xmlns:p14="http://schemas.microsoft.com/office/powerpoint/2010/main" val="29409341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2D22B-35FA-3DED-9AAD-CB874AFDD2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FACD1E-C8B7-C38A-160F-15888FA4732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38A13E5-A0C9-B181-A06D-05BF76E4FFC8}"/>
              </a:ext>
            </a:extLst>
          </p:cNvPr>
          <p:cNvSpPr>
            <a:spLocks noGrp="1"/>
          </p:cNvSpPr>
          <p:nvPr>
            <p:ph type="body" idx="1"/>
          </p:nvPr>
        </p:nvSpPr>
        <p:spPr/>
        <p:txBody>
          <a:bodyPr/>
          <a:lstStyle/>
          <a:p>
            <a:r>
              <a:rPr lang="en-US"/>
              <a:t>REBEKAH</a:t>
            </a:r>
          </a:p>
        </p:txBody>
      </p:sp>
      <p:sp>
        <p:nvSpPr>
          <p:cNvPr id="4" name="Slide Number Placeholder 3">
            <a:extLst>
              <a:ext uri="{FF2B5EF4-FFF2-40B4-BE49-F238E27FC236}">
                <a16:creationId xmlns:a16="http://schemas.microsoft.com/office/drawing/2014/main" id="{D458CDD9-7C40-C11B-2954-C07FF461E373}"/>
              </a:ext>
            </a:extLst>
          </p:cNvPr>
          <p:cNvSpPr>
            <a:spLocks noGrp="1"/>
          </p:cNvSpPr>
          <p:nvPr>
            <p:ph type="sldNum" sz="quarter" idx="5"/>
          </p:nvPr>
        </p:nvSpPr>
        <p:spPr/>
        <p:txBody>
          <a:bodyPr/>
          <a:lstStyle/>
          <a:p>
            <a:fld id="{DA8C55FD-1E6B-4D47-90D3-471D409665B8}" type="slidenum">
              <a:rPr lang="en-US" smtClean="0"/>
              <a:t>29</a:t>
            </a:fld>
            <a:endParaRPr lang="en-US"/>
          </a:p>
        </p:txBody>
      </p:sp>
    </p:spTree>
    <p:extLst>
      <p:ext uri="{BB962C8B-B14F-4D97-AF65-F5344CB8AC3E}">
        <p14:creationId xmlns:p14="http://schemas.microsoft.com/office/powerpoint/2010/main" val="23690909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REBEKAH</a:t>
            </a:r>
            <a:br>
              <a:rPr lang="en-US"/>
            </a:br>
            <a:br>
              <a:rPr lang="en-US"/>
            </a:br>
            <a:r>
              <a:rPr lang="en-US"/>
              <a:t>QR CODE – LINKS TO EVERYTHING OR VISIT ALLIANCEFORCSA.ORG/VIRGINIA DIRECTLY</a:t>
            </a:r>
          </a:p>
          <a:p>
            <a:r>
              <a:rPr lang="en-US"/>
              <a:t>SIGN UP FOR NEWSLETTER</a:t>
            </a:r>
          </a:p>
          <a:p>
            <a:r>
              <a:rPr lang="en-US"/>
              <a:t>OPEN UP FOR QUESTIONS</a:t>
            </a:r>
          </a:p>
          <a:p>
            <a:r>
              <a:rPr lang="en-US"/>
              <a:t>STOP SHARING AND PRESENTORS TURN ON CAMERAS</a:t>
            </a:r>
          </a:p>
        </p:txBody>
      </p:sp>
      <p:sp>
        <p:nvSpPr>
          <p:cNvPr id="4" name="Slide Number Placeholder 3"/>
          <p:cNvSpPr>
            <a:spLocks noGrp="1"/>
          </p:cNvSpPr>
          <p:nvPr>
            <p:ph type="sldNum" sz="quarter" idx="5"/>
          </p:nvPr>
        </p:nvSpPr>
        <p:spPr/>
        <p:txBody>
          <a:bodyPr/>
          <a:lstStyle/>
          <a:p>
            <a:fld id="{DA8C55FD-1E6B-4D47-90D3-471D409665B8}" type="slidenum">
              <a:rPr lang="en-US" smtClean="0"/>
              <a:t>30</a:t>
            </a:fld>
            <a:endParaRPr lang="en-US"/>
          </a:p>
        </p:txBody>
      </p:sp>
    </p:spTree>
    <p:extLst>
      <p:ext uri="{BB962C8B-B14F-4D97-AF65-F5344CB8AC3E}">
        <p14:creationId xmlns:p14="http://schemas.microsoft.com/office/powerpoint/2010/main" val="33422014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28-Oct-26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28-Oct-26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28-Oct-26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28-Oct-26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28-Oct-26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28-Oct-26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28-Oct-26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28-Oct-26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28-Oct-26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5EE75-9711-F724-6CF2-BC407F5A0AAC}"/>
              </a:ext>
            </a:extLst>
          </p:cNvPr>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C0231E93-0A02-6F49-097F-BBB4C980D22A}"/>
              </a:ext>
            </a:extLst>
          </p:cNvPr>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683B9282-8D6B-D8F5-1081-C3F469816D84}"/>
              </a:ext>
            </a:extLst>
          </p:cNvPr>
          <p:cNvSpPr>
            <a:spLocks noGrp="1"/>
          </p:cNvSpPr>
          <p:nvPr>
            <p:ph type="dt" sz="half" idx="10"/>
          </p:nvPr>
        </p:nvSpPr>
        <p:spPr/>
        <p:txBody>
          <a:bodyPr/>
          <a:lstStyle/>
          <a:p>
            <a:fld id="{C18E807D-82F4-4CBA-9029-3EC3E8A5930E}" type="datetimeFigureOut">
              <a:rPr lang="en-US" smtClean="0"/>
              <a:t>28-Oct-26</a:t>
            </a:fld>
            <a:endParaRPr lang="en-US"/>
          </a:p>
        </p:txBody>
      </p:sp>
      <p:sp>
        <p:nvSpPr>
          <p:cNvPr id="5" name="Footer Placeholder 4">
            <a:extLst>
              <a:ext uri="{FF2B5EF4-FFF2-40B4-BE49-F238E27FC236}">
                <a16:creationId xmlns:a16="http://schemas.microsoft.com/office/drawing/2014/main" id="{C41A97BA-A4B1-024F-184F-2F9C3B8C38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B1886F-C457-7E6D-B53A-211E0766BF0B}"/>
              </a:ext>
            </a:extLst>
          </p:cNvPr>
          <p:cNvSpPr>
            <a:spLocks noGrp="1"/>
          </p:cNvSpPr>
          <p:nvPr>
            <p:ph type="sldNum" sz="quarter" idx="12"/>
          </p:nvPr>
        </p:nvSpPr>
        <p:spPr/>
        <p:txBody>
          <a:bodyPr/>
          <a:lstStyle/>
          <a:p>
            <a:fld id="{2AF182A1-967F-4E94-B678-6C6F21A4A151}" type="slidenum">
              <a:rPr lang="en-US" smtClean="0"/>
              <a:t>‹#›</a:t>
            </a:fld>
            <a:endParaRPr lang="en-US"/>
          </a:p>
        </p:txBody>
      </p:sp>
    </p:spTree>
    <p:extLst>
      <p:ext uri="{BB962C8B-B14F-4D97-AF65-F5344CB8AC3E}">
        <p14:creationId xmlns:p14="http://schemas.microsoft.com/office/powerpoint/2010/main" val="34047603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210D0-8AD6-BC95-C174-0BD5E8DA13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01BD0C-8AD0-F7EB-025A-17A7F56037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9B1A73-49D4-A2BA-2BF8-FE344347FA87}"/>
              </a:ext>
            </a:extLst>
          </p:cNvPr>
          <p:cNvSpPr>
            <a:spLocks noGrp="1"/>
          </p:cNvSpPr>
          <p:nvPr>
            <p:ph type="dt" sz="half" idx="10"/>
          </p:nvPr>
        </p:nvSpPr>
        <p:spPr/>
        <p:txBody>
          <a:bodyPr/>
          <a:lstStyle/>
          <a:p>
            <a:fld id="{C18E807D-82F4-4CBA-9029-3EC3E8A5930E}" type="datetimeFigureOut">
              <a:rPr lang="en-US" smtClean="0"/>
              <a:t>28-Oct-26</a:t>
            </a:fld>
            <a:endParaRPr lang="en-US"/>
          </a:p>
        </p:txBody>
      </p:sp>
      <p:sp>
        <p:nvSpPr>
          <p:cNvPr id="5" name="Footer Placeholder 4">
            <a:extLst>
              <a:ext uri="{FF2B5EF4-FFF2-40B4-BE49-F238E27FC236}">
                <a16:creationId xmlns:a16="http://schemas.microsoft.com/office/drawing/2014/main" id="{EE1B18A5-ED0B-53A8-5C52-4F632DB7CF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5C8BFB-4E1A-1E88-6C85-38236A176A14}"/>
              </a:ext>
            </a:extLst>
          </p:cNvPr>
          <p:cNvSpPr>
            <a:spLocks noGrp="1"/>
          </p:cNvSpPr>
          <p:nvPr>
            <p:ph type="sldNum" sz="quarter" idx="12"/>
          </p:nvPr>
        </p:nvSpPr>
        <p:spPr/>
        <p:txBody>
          <a:bodyPr/>
          <a:lstStyle/>
          <a:p>
            <a:fld id="{2AF182A1-967F-4E94-B678-6C6F21A4A151}" type="slidenum">
              <a:rPr lang="en-US" smtClean="0"/>
              <a:t>‹#›</a:t>
            </a:fld>
            <a:endParaRPr lang="en-US"/>
          </a:p>
        </p:txBody>
      </p:sp>
    </p:spTree>
    <p:extLst>
      <p:ext uri="{BB962C8B-B14F-4D97-AF65-F5344CB8AC3E}">
        <p14:creationId xmlns:p14="http://schemas.microsoft.com/office/powerpoint/2010/main" val="19849134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18FC8-A7E6-223D-8027-0C9E029191E9}"/>
              </a:ext>
            </a:extLst>
          </p:cNvPr>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545B3508-6CC0-0987-FAF5-7FD28127350E}"/>
              </a:ext>
            </a:extLst>
          </p:cNvPr>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E66434-E895-00B3-1763-2DEEF4319CEE}"/>
              </a:ext>
            </a:extLst>
          </p:cNvPr>
          <p:cNvSpPr>
            <a:spLocks noGrp="1"/>
          </p:cNvSpPr>
          <p:nvPr>
            <p:ph type="dt" sz="half" idx="10"/>
          </p:nvPr>
        </p:nvSpPr>
        <p:spPr/>
        <p:txBody>
          <a:bodyPr/>
          <a:lstStyle/>
          <a:p>
            <a:fld id="{C18E807D-82F4-4CBA-9029-3EC3E8A5930E}" type="datetimeFigureOut">
              <a:rPr lang="en-US" smtClean="0"/>
              <a:t>28-Oct-26</a:t>
            </a:fld>
            <a:endParaRPr lang="en-US"/>
          </a:p>
        </p:txBody>
      </p:sp>
      <p:sp>
        <p:nvSpPr>
          <p:cNvPr id="5" name="Footer Placeholder 4">
            <a:extLst>
              <a:ext uri="{FF2B5EF4-FFF2-40B4-BE49-F238E27FC236}">
                <a16:creationId xmlns:a16="http://schemas.microsoft.com/office/drawing/2014/main" id="{0B3AEB19-3AE4-D698-B839-346AE0FEEA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FA7D80-D957-76C2-2950-085640E0E76E}"/>
              </a:ext>
            </a:extLst>
          </p:cNvPr>
          <p:cNvSpPr>
            <a:spLocks noGrp="1"/>
          </p:cNvSpPr>
          <p:nvPr>
            <p:ph type="sldNum" sz="quarter" idx="12"/>
          </p:nvPr>
        </p:nvSpPr>
        <p:spPr/>
        <p:txBody>
          <a:bodyPr/>
          <a:lstStyle/>
          <a:p>
            <a:fld id="{2AF182A1-967F-4E94-B678-6C6F21A4A151}" type="slidenum">
              <a:rPr lang="en-US" smtClean="0"/>
              <a:t>‹#›</a:t>
            </a:fld>
            <a:endParaRPr lang="en-US"/>
          </a:p>
        </p:txBody>
      </p:sp>
    </p:spTree>
    <p:extLst>
      <p:ext uri="{BB962C8B-B14F-4D97-AF65-F5344CB8AC3E}">
        <p14:creationId xmlns:p14="http://schemas.microsoft.com/office/powerpoint/2010/main" val="14460487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05822-CCB0-2B68-3E1D-32B48808E3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21F548-DD52-B051-69F1-0E66A1C4EC0A}"/>
              </a:ext>
            </a:extLst>
          </p:cNvPr>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8D2521-9FB2-A54B-0343-CCA9E7DD9FA2}"/>
              </a:ext>
            </a:extLst>
          </p:cNvPr>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06D3BE7-ED60-E0C9-5DA3-5D8BA4BCEDF5}"/>
              </a:ext>
            </a:extLst>
          </p:cNvPr>
          <p:cNvSpPr>
            <a:spLocks noGrp="1"/>
          </p:cNvSpPr>
          <p:nvPr>
            <p:ph type="dt" sz="half" idx="10"/>
          </p:nvPr>
        </p:nvSpPr>
        <p:spPr/>
        <p:txBody>
          <a:bodyPr/>
          <a:lstStyle/>
          <a:p>
            <a:fld id="{C18E807D-82F4-4CBA-9029-3EC3E8A5930E}" type="datetimeFigureOut">
              <a:rPr lang="en-US" smtClean="0"/>
              <a:t>28-Oct-26</a:t>
            </a:fld>
            <a:endParaRPr lang="en-US"/>
          </a:p>
        </p:txBody>
      </p:sp>
      <p:sp>
        <p:nvSpPr>
          <p:cNvPr id="6" name="Footer Placeholder 5">
            <a:extLst>
              <a:ext uri="{FF2B5EF4-FFF2-40B4-BE49-F238E27FC236}">
                <a16:creationId xmlns:a16="http://schemas.microsoft.com/office/drawing/2014/main" id="{58B0A577-5EA7-0220-05C3-43A1610059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798587-0DB0-AD2A-ED45-A756FA4F3A64}"/>
              </a:ext>
            </a:extLst>
          </p:cNvPr>
          <p:cNvSpPr>
            <a:spLocks noGrp="1"/>
          </p:cNvSpPr>
          <p:nvPr>
            <p:ph type="sldNum" sz="quarter" idx="12"/>
          </p:nvPr>
        </p:nvSpPr>
        <p:spPr/>
        <p:txBody>
          <a:bodyPr/>
          <a:lstStyle/>
          <a:p>
            <a:fld id="{2AF182A1-967F-4E94-B678-6C6F21A4A151}" type="slidenum">
              <a:rPr lang="en-US" smtClean="0"/>
              <a:t>‹#›</a:t>
            </a:fld>
            <a:endParaRPr lang="en-US"/>
          </a:p>
        </p:txBody>
      </p:sp>
    </p:spTree>
    <p:extLst>
      <p:ext uri="{BB962C8B-B14F-4D97-AF65-F5344CB8AC3E}">
        <p14:creationId xmlns:p14="http://schemas.microsoft.com/office/powerpoint/2010/main" val="31067671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F2CF8-B5D9-1B09-AAAD-7D0A8832D971}"/>
              </a:ext>
            </a:extLst>
          </p:cNvPr>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a:extLst>
              <a:ext uri="{FF2B5EF4-FFF2-40B4-BE49-F238E27FC236}">
                <a16:creationId xmlns:a16="http://schemas.microsoft.com/office/drawing/2014/main" id="{95A1BFB7-337B-44D2-BF8C-4AD861776512}"/>
              </a:ext>
            </a:extLst>
          </p:cNvPr>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1E88C756-4EFB-5CAE-C868-260A03E36CF3}"/>
              </a:ext>
            </a:extLst>
          </p:cNvPr>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874522F-1AD4-9742-1B7E-85B37DD467EC}"/>
              </a:ext>
            </a:extLst>
          </p:cNvPr>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032B4D5E-A1BC-DA6F-F4F0-3C5131E3C721}"/>
              </a:ext>
            </a:extLst>
          </p:cNvPr>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295902C-C187-AF26-FB8F-12C15E263359}"/>
              </a:ext>
            </a:extLst>
          </p:cNvPr>
          <p:cNvSpPr>
            <a:spLocks noGrp="1"/>
          </p:cNvSpPr>
          <p:nvPr>
            <p:ph type="dt" sz="half" idx="10"/>
          </p:nvPr>
        </p:nvSpPr>
        <p:spPr/>
        <p:txBody>
          <a:bodyPr/>
          <a:lstStyle/>
          <a:p>
            <a:fld id="{C18E807D-82F4-4CBA-9029-3EC3E8A5930E}" type="datetimeFigureOut">
              <a:rPr lang="en-US" smtClean="0"/>
              <a:t>28-Oct-26</a:t>
            </a:fld>
            <a:endParaRPr lang="en-US"/>
          </a:p>
        </p:txBody>
      </p:sp>
      <p:sp>
        <p:nvSpPr>
          <p:cNvPr id="8" name="Footer Placeholder 7">
            <a:extLst>
              <a:ext uri="{FF2B5EF4-FFF2-40B4-BE49-F238E27FC236}">
                <a16:creationId xmlns:a16="http://schemas.microsoft.com/office/drawing/2014/main" id="{552467E0-C0B2-5B9C-1FFC-55DA2B4F98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451F63-3036-C2C2-3201-BBDE91C78FB8}"/>
              </a:ext>
            </a:extLst>
          </p:cNvPr>
          <p:cNvSpPr>
            <a:spLocks noGrp="1"/>
          </p:cNvSpPr>
          <p:nvPr>
            <p:ph type="sldNum" sz="quarter" idx="12"/>
          </p:nvPr>
        </p:nvSpPr>
        <p:spPr/>
        <p:txBody>
          <a:bodyPr/>
          <a:lstStyle/>
          <a:p>
            <a:fld id="{2AF182A1-967F-4E94-B678-6C6F21A4A151}" type="slidenum">
              <a:rPr lang="en-US" smtClean="0"/>
              <a:t>‹#›</a:t>
            </a:fld>
            <a:endParaRPr lang="en-US"/>
          </a:p>
        </p:txBody>
      </p:sp>
    </p:spTree>
    <p:extLst>
      <p:ext uri="{BB962C8B-B14F-4D97-AF65-F5344CB8AC3E}">
        <p14:creationId xmlns:p14="http://schemas.microsoft.com/office/powerpoint/2010/main" val="16035627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C720A-C466-F6D7-BE72-F1B8089811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DF86779-BB1C-7F80-8151-8580BE1510A1}"/>
              </a:ext>
            </a:extLst>
          </p:cNvPr>
          <p:cNvSpPr>
            <a:spLocks noGrp="1"/>
          </p:cNvSpPr>
          <p:nvPr>
            <p:ph type="dt" sz="half" idx="10"/>
          </p:nvPr>
        </p:nvSpPr>
        <p:spPr/>
        <p:txBody>
          <a:bodyPr/>
          <a:lstStyle/>
          <a:p>
            <a:fld id="{C18E807D-82F4-4CBA-9029-3EC3E8A5930E}" type="datetimeFigureOut">
              <a:rPr lang="en-US" smtClean="0"/>
              <a:t>28-Oct-26</a:t>
            </a:fld>
            <a:endParaRPr lang="en-US"/>
          </a:p>
        </p:txBody>
      </p:sp>
      <p:sp>
        <p:nvSpPr>
          <p:cNvPr id="4" name="Footer Placeholder 3">
            <a:extLst>
              <a:ext uri="{FF2B5EF4-FFF2-40B4-BE49-F238E27FC236}">
                <a16:creationId xmlns:a16="http://schemas.microsoft.com/office/drawing/2014/main" id="{20B7AC6A-F2C3-6F0A-07AD-9B27DA34A1A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F4D07DC-AF35-B538-E3C7-EA85B46064BD}"/>
              </a:ext>
            </a:extLst>
          </p:cNvPr>
          <p:cNvSpPr>
            <a:spLocks noGrp="1"/>
          </p:cNvSpPr>
          <p:nvPr>
            <p:ph type="sldNum" sz="quarter" idx="12"/>
          </p:nvPr>
        </p:nvSpPr>
        <p:spPr/>
        <p:txBody>
          <a:bodyPr/>
          <a:lstStyle/>
          <a:p>
            <a:fld id="{2AF182A1-967F-4E94-B678-6C6F21A4A151}" type="slidenum">
              <a:rPr lang="en-US" smtClean="0"/>
              <a:t>‹#›</a:t>
            </a:fld>
            <a:endParaRPr lang="en-US"/>
          </a:p>
        </p:txBody>
      </p:sp>
    </p:spTree>
    <p:extLst>
      <p:ext uri="{BB962C8B-B14F-4D97-AF65-F5344CB8AC3E}">
        <p14:creationId xmlns:p14="http://schemas.microsoft.com/office/powerpoint/2010/main" val="17918913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7D8E32-0A53-5D5F-DE6D-A70095C63DCB}"/>
              </a:ext>
            </a:extLst>
          </p:cNvPr>
          <p:cNvSpPr>
            <a:spLocks noGrp="1"/>
          </p:cNvSpPr>
          <p:nvPr>
            <p:ph type="dt" sz="half" idx="10"/>
          </p:nvPr>
        </p:nvSpPr>
        <p:spPr/>
        <p:txBody>
          <a:bodyPr/>
          <a:lstStyle/>
          <a:p>
            <a:fld id="{C18E807D-82F4-4CBA-9029-3EC3E8A5930E}" type="datetimeFigureOut">
              <a:rPr lang="en-US" smtClean="0"/>
              <a:t>28-Oct-26</a:t>
            </a:fld>
            <a:endParaRPr lang="en-US"/>
          </a:p>
        </p:txBody>
      </p:sp>
      <p:sp>
        <p:nvSpPr>
          <p:cNvPr id="3" name="Footer Placeholder 2">
            <a:extLst>
              <a:ext uri="{FF2B5EF4-FFF2-40B4-BE49-F238E27FC236}">
                <a16:creationId xmlns:a16="http://schemas.microsoft.com/office/drawing/2014/main" id="{71B536CF-7F20-891E-D028-D9E9C0F4F22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11ED200-F5E6-5DD9-1A92-F526C97B37AD}"/>
              </a:ext>
            </a:extLst>
          </p:cNvPr>
          <p:cNvSpPr>
            <a:spLocks noGrp="1"/>
          </p:cNvSpPr>
          <p:nvPr>
            <p:ph type="sldNum" sz="quarter" idx="12"/>
          </p:nvPr>
        </p:nvSpPr>
        <p:spPr/>
        <p:txBody>
          <a:bodyPr/>
          <a:lstStyle/>
          <a:p>
            <a:fld id="{2AF182A1-967F-4E94-B678-6C6F21A4A151}" type="slidenum">
              <a:rPr lang="en-US" smtClean="0"/>
              <a:t>‹#›</a:t>
            </a:fld>
            <a:endParaRPr lang="en-US"/>
          </a:p>
        </p:txBody>
      </p:sp>
    </p:spTree>
    <p:extLst>
      <p:ext uri="{BB962C8B-B14F-4D97-AF65-F5344CB8AC3E}">
        <p14:creationId xmlns:p14="http://schemas.microsoft.com/office/powerpoint/2010/main" val="20593494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F56D4-8BA9-8F75-2A0F-5279286A7BE3}"/>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id="{4EB4590B-7908-CCFD-9A50-0376D546A77D}"/>
              </a:ext>
            </a:extLst>
          </p:cNvPr>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EE9898A-243F-0EE7-E527-B72120A2C9C5}"/>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35F9F2A5-B7F0-30C6-9A11-0878D5BD5242}"/>
              </a:ext>
            </a:extLst>
          </p:cNvPr>
          <p:cNvSpPr>
            <a:spLocks noGrp="1"/>
          </p:cNvSpPr>
          <p:nvPr>
            <p:ph type="dt" sz="half" idx="10"/>
          </p:nvPr>
        </p:nvSpPr>
        <p:spPr/>
        <p:txBody>
          <a:bodyPr/>
          <a:lstStyle/>
          <a:p>
            <a:fld id="{C18E807D-82F4-4CBA-9029-3EC3E8A5930E}" type="datetimeFigureOut">
              <a:rPr lang="en-US" smtClean="0"/>
              <a:t>28-Oct-26</a:t>
            </a:fld>
            <a:endParaRPr lang="en-US"/>
          </a:p>
        </p:txBody>
      </p:sp>
      <p:sp>
        <p:nvSpPr>
          <p:cNvPr id="6" name="Footer Placeholder 5">
            <a:extLst>
              <a:ext uri="{FF2B5EF4-FFF2-40B4-BE49-F238E27FC236}">
                <a16:creationId xmlns:a16="http://schemas.microsoft.com/office/drawing/2014/main" id="{DF0CA3DC-A7DA-192A-FACD-321C72DF54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4CAB4D-C419-E7FF-034D-19CF3187EA2F}"/>
              </a:ext>
            </a:extLst>
          </p:cNvPr>
          <p:cNvSpPr>
            <a:spLocks noGrp="1"/>
          </p:cNvSpPr>
          <p:nvPr>
            <p:ph type="sldNum" sz="quarter" idx="12"/>
          </p:nvPr>
        </p:nvSpPr>
        <p:spPr/>
        <p:txBody>
          <a:bodyPr/>
          <a:lstStyle/>
          <a:p>
            <a:fld id="{2AF182A1-967F-4E94-B678-6C6F21A4A151}" type="slidenum">
              <a:rPr lang="en-US" smtClean="0"/>
              <a:t>‹#›</a:t>
            </a:fld>
            <a:endParaRPr lang="en-US"/>
          </a:p>
        </p:txBody>
      </p:sp>
    </p:spTree>
    <p:extLst>
      <p:ext uri="{BB962C8B-B14F-4D97-AF65-F5344CB8AC3E}">
        <p14:creationId xmlns:p14="http://schemas.microsoft.com/office/powerpoint/2010/main" val="21328066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91DA1-34FF-8440-6567-408229E308AC}"/>
              </a:ext>
            </a:extLst>
          </p:cNvPr>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a:extLst>
              <a:ext uri="{FF2B5EF4-FFF2-40B4-BE49-F238E27FC236}">
                <a16:creationId xmlns:a16="http://schemas.microsoft.com/office/drawing/2014/main" id="{1E110B06-3CD7-CAD2-D6FC-D7A7A120AE4F}"/>
              </a:ext>
            </a:extLst>
          </p:cNvPr>
          <p:cNvSpPr>
            <a:spLocks noGrp="1"/>
          </p:cNvSpPr>
          <p:nvPr>
            <p:ph type="pic" idx="1"/>
          </p:nvPr>
        </p:nvSpPr>
        <p:spPr>
          <a:xfrm>
            <a:off x="7774782" y="1481138"/>
            <a:ext cx="9258300" cy="7310438"/>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a:extLst>
              <a:ext uri="{FF2B5EF4-FFF2-40B4-BE49-F238E27FC236}">
                <a16:creationId xmlns:a16="http://schemas.microsoft.com/office/drawing/2014/main" id="{59F5033D-2B6B-CECF-B0F4-D6F87795F1F7}"/>
              </a:ext>
            </a:extLst>
          </p:cNvPr>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BEC9616D-3994-69D4-F792-55099018FE4E}"/>
              </a:ext>
            </a:extLst>
          </p:cNvPr>
          <p:cNvSpPr>
            <a:spLocks noGrp="1"/>
          </p:cNvSpPr>
          <p:nvPr>
            <p:ph type="dt" sz="half" idx="10"/>
          </p:nvPr>
        </p:nvSpPr>
        <p:spPr/>
        <p:txBody>
          <a:bodyPr/>
          <a:lstStyle/>
          <a:p>
            <a:fld id="{C18E807D-82F4-4CBA-9029-3EC3E8A5930E}" type="datetimeFigureOut">
              <a:rPr lang="en-US" smtClean="0"/>
              <a:t>28-Oct-26</a:t>
            </a:fld>
            <a:endParaRPr lang="en-US"/>
          </a:p>
        </p:txBody>
      </p:sp>
      <p:sp>
        <p:nvSpPr>
          <p:cNvPr id="6" name="Footer Placeholder 5">
            <a:extLst>
              <a:ext uri="{FF2B5EF4-FFF2-40B4-BE49-F238E27FC236}">
                <a16:creationId xmlns:a16="http://schemas.microsoft.com/office/drawing/2014/main" id="{D26B2051-592A-8CB5-EA1C-E4DDF046EF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2868C2-C026-C1BD-0BD9-18E12AE93353}"/>
              </a:ext>
            </a:extLst>
          </p:cNvPr>
          <p:cNvSpPr>
            <a:spLocks noGrp="1"/>
          </p:cNvSpPr>
          <p:nvPr>
            <p:ph type="sldNum" sz="quarter" idx="12"/>
          </p:nvPr>
        </p:nvSpPr>
        <p:spPr/>
        <p:txBody>
          <a:bodyPr/>
          <a:lstStyle/>
          <a:p>
            <a:fld id="{2AF182A1-967F-4E94-B678-6C6F21A4A151}" type="slidenum">
              <a:rPr lang="en-US" smtClean="0"/>
              <a:t>‹#›</a:t>
            </a:fld>
            <a:endParaRPr lang="en-US"/>
          </a:p>
        </p:txBody>
      </p:sp>
    </p:spTree>
    <p:extLst>
      <p:ext uri="{BB962C8B-B14F-4D97-AF65-F5344CB8AC3E}">
        <p14:creationId xmlns:p14="http://schemas.microsoft.com/office/powerpoint/2010/main" val="24263906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8B7C9-6A26-D9D9-5F2D-37BA6BDCD8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061DF1D-164D-1FDD-AECF-2F45F0BF13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6BA92B-69B1-F71C-F11F-6C1F7E04F611}"/>
              </a:ext>
            </a:extLst>
          </p:cNvPr>
          <p:cNvSpPr>
            <a:spLocks noGrp="1"/>
          </p:cNvSpPr>
          <p:nvPr>
            <p:ph type="dt" sz="half" idx="10"/>
          </p:nvPr>
        </p:nvSpPr>
        <p:spPr/>
        <p:txBody>
          <a:bodyPr/>
          <a:lstStyle/>
          <a:p>
            <a:fld id="{C18E807D-82F4-4CBA-9029-3EC3E8A5930E}" type="datetimeFigureOut">
              <a:rPr lang="en-US" smtClean="0"/>
              <a:t>28-Oct-26</a:t>
            </a:fld>
            <a:endParaRPr lang="en-US"/>
          </a:p>
        </p:txBody>
      </p:sp>
      <p:sp>
        <p:nvSpPr>
          <p:cNvPr id="5" name="Footer Placeholder 4">
            <a:extLst>
              <a:ext uri="{FF2B5EF4-FFF2-40B4-BE49-F238E27FC236}">
                <a16:creationId xmlns:a16="http://schemas.microsoft.com/office/drawing/2014/main" id="{9BDAD674-A52E-F05D-7542-FE50299D71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5E58A8-B1EE-1BFA-BD84-245F6B97B033}"/>
              </a:ext>
            </a:extLst>
          </p:cNvPr>
          <p:cNvSpPr>
            <a:spLocks noGrp="1"/>
          </p:cNvSpPr>
          <p:nvPr>
            <p:ph type="sldNum" sz="quarter" idx="12"/>
          </p:nvPr>
        </p:nvSpPr>
        <p:spPr/>
        <p:txBody>
          <a:bodyPr/>
          <a:lstStyle/>
          <a:p>
            <a:fld id="{2AF182A1-967F-4E94-B678-6C6F21A4A151}" type="slidenum">
              <a:rPr lang="en-US" smtClean="0"/>
              <a:t>‹#›</a:t>
            </a:fld>
            <a:endParaRPr lang="en-US"/>
          </a:p>
        </p:txBody>
      </p:sp>
    </p:spTree>
    <p:extLst>
      <p:ext uri="{BB962C8B-B14F-4D97-AF65-F5344CB8AC3E}">
        <p14:creationId xmlns:p14="http://schemas.microsoft.com/office/powerpoint/2010/main" val="3628359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43423A-4A30-3FBC-8EED-F1E35418D20C}"/>
              </a:ext>
            </a:extLst>
          </p:cNvPr>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E33C282-DF72-0460-9D49-B9D7B0406869}"/>
              </a:ext>
            </a:extLst>
          </p:cNvPr>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3E129A-9AF8-0714-624D-6E46C501C88A}"/>
              </a:ext>
            </a:extLst>
          </p:cNvPr>
          <p:cNvSpPr>
            <a:spLocks noGrp="1"/>
          </p:cNvSpPr>
          <p:nvPr>
            <p:ph type="dt" sz="half" idx="10"/>
          </p:nvPr>
        </p:nvSpPr>
        <p:spPr/>
        <p:txBody>
          <a:bodyPr/>
          <a:lstStyle/>
          <a:p>
            <a:fld id="{C18E807D-82F4-4CBA-9029-3EC3E8A5930E}" type="datetimeFigureOut">
              <a:rPr lang="en-US" smtClean="0"/>
              <a:t>28-Oct-26</a:t>
            </a:fld>
            <a:endParaRPr lang="en-US"/>
          </a:p>
        </p:txBody>
      </p:sp>
      <p:sp>
        <p:nvSpPr>
          <p:cNvPr id="5" name="Footer Placeholder 4">
            <a:extLst>
              <a:ext uri="{FF2B5EF4-FFF2-40B4-BE49-F238E27FC236}">
                <a16:creationId xmlns:a16="http://schemas.microsoft.com/office/drawing/2014/main" id="{36967917-CC52-72ED-FD1C-92F52AAC92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802688-8CF9-E892-7AD9-C6D2349755F0}"/>
              </a:ext>
            </a:extLst>
          </p:cNvPr>
          <p:cNvSpPr>
            <a:spLocks noGrp="1"/>
          </p:cNvSpPr>
          <p:nvPr>
            <p:ph type="sldNum" sz="quarter" idx="12"/>
          </p:nvPr>
        </p:nvSpPr>
        <p:spPr/>
        <p:txBody>
          <a:bodyPr/>
          <a:lstStyle/>
          <a:p>
            <a:fld id="{2AF182A1-967F-4E94-B678-6C6F21A4A151}" type="slidenum">
              <a:rPr lang="en-US" smtClean="0"/>
              <a:t>‹#›</a:t>
            </a:fld>
            <a:endParaRPr lang="en-US"/>
          </a:p>
        </p:txBody>
      </p:sp>
    </p:spTree>
    <p:extLst>
      <p:ext uri="{BB962C8B-B14F-4D97-AF65-F5344CB8AC3E}">
        <p14:creationId xmlns:p14="http://schemas.microsoft.com/office/powerpoint/2010/main" val="3917167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28-Oct-26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F98A33-6605-1FE3-5E6D-240C0DBF8BDE}"/>
              </a:ext>
            </a:extLst>
          </p:cNvPr>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8341B2-16E2-82D7-C29A-8CAFEFFC7504}"/>
              </a:ext>
            </a:extLst>
          </p:cNvPr>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250ADB-7594-4DD1-1946-23E2EC2EA52C}"/>
              </a:ext>
            </a:extLst>
          </p:cNvPr>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C18E807D-82F4-4CBA-9029-3EC3E8A5930E}" type="datetimeFigureOut">
              <a:rPr lang="en-US" smtClean="0"/>
              <a:t>28-Oct-26</a:t>
            </a:fld>
            <a:endParaRPr lang="en-US"/>
          </a:p>
        </p:txBody>
      </p:sp>
      <p:sp>
        <p:nvSpPr>
          <p:cNvPr id="5" name="Footer Placeholder 4">
            <a:extLst>
              <a:ext uri="{FF2B5EF4-FFF2-40B4-BE49-F238E27FC236}">
                <a16:creationId xmlns:a16="http://schemas.microsoft.com/office/drawing/2014/main" id="{D0023D5D-5E97-A071-54BF-561830175D56}"/>
              </a:ext>
            </a:extLst>
          </p:cNvPr>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63004DF-EE76-E1B4-7C4F-3AA410A1F5E9}"/>
              </a:ext>
            </a:extLst>
          </p:cNvPr>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2AF182A1-967F-4E94-B678-6C6F21A4A151}" type="slidenum">
              <a:rPr lang="en-US" smtClean="0"/>
              <a:t>‹#›</a:t>
            </a:fld>
            <a:endParaRPr lang="en-US"/>
          </a:p>
        </p:txBody>
      </p:sp>
    </p:spTree>
    <p:extLst>
      <p:ext uri="{BB962C8B-B14F-4D97-AF65-F5344CB8AC3E}">
        <p14:creationId xmlns:p14="http://schemas.microsoft.com/office/powerpoint/2010/main" val="311793810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customXml" Target="../ink/ink2.xml"/><Relationship Id="rId11" Type="http://schemas.openxmlformats.org/officeDocument/2006/relationships/image" Target="../media/image9.jpeg"/><Relationship Id="rId5" Type="http://schemas.openxmlformats.org/officeDocument/2006/relationships/image" Target="../media/image5.png"/><Relationship Id="rId10" Type="http://schemas.openxmlformats.org/officeDocument/2006/relationships/image" Target="../media/image8.png"/><Relationship Id="rId4" Type="http://schemas.openxmlformats.org/officeDocument/2006/relationships/customXml" Target="../ink/ink1.xml"/><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0.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0.pn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11.svg"/></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0.png"/><Relationship Id="rId7" Type="http://schemas.openxmlformats.org/officeDocument/2006/relationships/diagramColors" Target="../diagrams/colors3.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0.png"/><Relationship Id="rId7" Type="http://schemas.openxmlformats.org/officeDocument/2006/relationships/diagramColors" Target="../diagrams/colors4.xml"/><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customXml" Target="../ink/ink6.xml"/><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notesSlide" Target="../notesSlides/notesSlide29.xml"/><Relationship Id="rId1" Type="http://schemas.openxmlformats.org/officeDocument/2006/relationships/slideLayout" Target="../slideLayouts/slideLayout13.xml"/><Relationship Id="rId6" Type="http://schemas.openxmlformats.org/officeDocument/2006/relationships/customXml" Target="../ink/ink5.xml"/><Relationship Id="rId5" Type="http://schemas.openxmlformats.org/officeDocument/2006/relationships/image" Target="../media/image5.png"/><Relationship Id="rId10" Type="http://schemas.openxmlformats.org/officeDocument/2006/relationships/image" Target="../media/image29.png"/><Relationship Id="rId4" Type="http://schemas.openxmlformats.org/officeDocument/2006/relationships/customXml" Target="../ink/ink4.xml"/><Relationship Id="rId9" Type="http://schemas.openxmlformats.org/officeDocument/2006/relationships/image" Target="../media/image7.png"/></Relationships>
</file>

<file path=ppt/slides/_rels/slide3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svg"/><Relationship Id="rId7" Type="http://schemas.openxmlformats.org/officeDocument/2006/relationships/image" Target="../media/image34.sv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33.svg"/><Relationship Id="rId5" Type="http://schemas.openxmlformats.org/officeDocument/2006/relationships/image" Target="../media/image32.svg"/><Relationship Id="rId10" Type="http://schemas.openxmlformats.org/officeDocument/2006/relationships/image" Target="../media/image37.jpeg"/><Relationship Id="rId4" Type="http://schemas.openxmlformats.org/officeDocument/2006/relationships/image" Target="../media/image31.png"/><Relationship Id="rId9"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AD8064-CA0D-995B-0692-8BDCCD558CBB}"/>
              </a:ext>
            </a:extLst>
          </p:cNvPr>
          <p:cNvPicPr>
            <a:picLocks noChangeAspect="1"/>
          </p:cNvPicPr>
          <p:nvPr/>
        </p:nvPicPr>
        <p:blipFill>
          <a:blip r:embed="rId3">
            <a:alphaModFix/>
            <a:extLst>
              <a:ext uri="{28A0092B-C50C-407E-A947-70E740481C1C}">
                <a14:useLocalDpi xmlns:a14="http://schemas.microsoft.com/office/drawing/2010/main" val="0"/>
              </a:ext>
            </a:extLst>
          </a:blip>
          <a:srcRect l="104" r="104"/>
          <a:stretch/>
        </p:blipFill>
        <p:spPr>
          <a:xfrm>
            <a:off x="-1" y="0"/>
            <a:ext cx="18258918" cy="10287000"/>
          </a:xfrm>
          <a:prstGeom prst="rect">
            <a:avLst/>
          </a:prstGeom>
        </p:spPr>
      </p:pic>
      <p:grpSp>
        <p:nvGrpSpPr>
          <p:cNvPr id="3" name="Group 3"/>
          <p:cNvGrpSpPr/>
          <p:nvPr/>
        </p:nvGrpSpPr>
        <p:grpSpPr>
          <a:xfrm>
            <a:off x="-1" y="372769"/>
            <a:ext cx="17746579" cy="6344272"/>
            <a:chOff x="-63725" y="-47625"/>
            <a:chExt cx="5045747" cy="1428794"/>
          </a:xfrm>
        </p:grpSpPr>
        <p:sp>
          <p:nvSpPr>
            <p:cNvPr id="4" name="Freeform 4"/>
            <p:cNvSpPr/>
            <p:nvPr/>
          </p:nvSpPr>
          <p:spPr>
            <a:xfrm>
              <a:off x="-63725" y="-47625"/>
              <a:ext cx="5045747" cy="1428794"/>
            </a:xfrm>
            <a:custGeom>
              <a:avLst/>
              <a:gdLst/>
              <a:ahLst/>
              <a:cxnLst/>
              <a:rect l="l" t="t" r="r" b="b"/>
              <a:pathLst>
                <a:path w="4924905" h="1381169">
                  <a:moveTo>
                    <a:pt x="0" y="0"/>
                  </a:moveTo>
                  <a:lnTo>
                    <a:pt x="4924905" y="0"/>
                  </a:lnTo>
                  <a:lnTo>
                    <a:pt x="4924905" y="1381169"/>
                  </a:lnTo>
                  <a:lnTo>
                    <a:pt x="0" y="1381169"/>
                  </a:lnTo>
                  <a:close/>
                </a:path>
              </a:pathLst>
            </a:custGeom>
            <a:noFill/>
          </p:spPr>
          <p:txBody>
            <a:bodyPr/>
            <a:lstStyle/>
            <a:p>
              <a:endParaRPr lang="en-US"/>
            </a:p>
          </p:txBody>
        </p:sp>
        <p:sp>
          <p:nvSpPr>
            <p:cNvPr id="5" name="TextBox 5"/>
            <p:cNvSpPr txBox="1"/>
            <p:nvPr/>
          </p:nvSpPr>
          <p:spPr>
            <a:xfrm>
              <a:off x="0" y="-47625"/>
              <a:ext cx="812800" cy="860425"/>
            </a:xfrm>
            <a:prstGeom prst="rect">
              <a:avLst/>
            </a:prstGeom>
          </p:spPr>
          <p:txBody>
            <a:bodyPr lIns="50800" tIns="50800" rIns="50800" bIns="50800" rtlCol="0" anchor="ctr"/>
            <a:lstStyle/>
            <a:p>
              <a:pPr algn="ctr">
                <a:lnSpc>
                  <a:spcPts val="2659"/>
                </a:lnSpc>
              </a:pPr>
              <a:endParaRPr/>
            </a:p>
          </p:txBody>
        </p:sp>
      </p:grpSp>
      <p:pic>
        <p:nvPicPr>
          <p:cNvPr id="11" name="Picture 10">
            <a:extLst>
              <a:ext uri="{FF2B5EF4-FFF2-40B4-BE49-F238E27FC236}">
                <a16:creationId xmlns:a16="http://schemas.microsoft.com/office/drawing/2014/main" id="{9139870C-E71D-7D10-CF97-1622441AEC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4379" y="474906"/>
            <a:ext cx="10519242" cy="2459312"/>
          </a:xfrm>
          <a:prstGeom prst="rect">
            <a:avLst/>
          </a:prstGeom>
        </p:spPr>
      </p:pic>
      <p:sp>
        <p:nvSpPr>
          <p:cNvPr id="12" name="Freeform 7">
            <a:extLst>
              <a:ext uri="{FF2B5EF4-FFF2-40B4-BE49-F238E27FC236}">
                <a16:creationId xmlns:a16="http://schemas.microsoft.com/office/drawing/2014/main" id="{C870BFCE-98AF-50C7-90D4-305D668FC432}"/>
              </a:ext>
            </a:extLst>
          </p:cNvPr>
          <p:cNvSpPr/>
          <p:nvPr/>
        </p:nvSpPr>
        <p:spPr>
          <a:xfrm>
            <a:off x="12477603" y="9157741"/>
            <a:ext cx="4563869" cy="756490"/>
          </a:xfrm>
          <a:custGeom>
            <a:avLst/>
            <a:gdLst/>
            <a:ahLst/>
            <a:cxnLst/>
            <a:rect l="l" t="t" r="r" b="b"/>
            <a:pathLst>
              <a:path w="6923716" h="1085600">
                <a:moveTo>
                  <a:pt x="0" y="0"/>
                </a:moveTo>
                <a:lnTo>
                  <a:pt x="6923716" y="0"/>
                </a:lnTo>
                <a:lnTo>
                  <a:pt x="6923716" y="1085600"/>
                </a:lnTo>
                <a:lnTo>
                  <a:pt x="0" y="1085600"/>
                </a:lnTo>
                <a:lnTo>
                  <a:pt x="0" y="0"/>
                </a:lnTo>
                <a:close/>
              </a:path>
            </a:pathLst>
          </a:custGeom>
          <a:blipFill>
            <a:blip r:embed="rId5"/>
            <a:stretch>
              <a:fillRect/>
            </a:stretch>
          </a:blipFill>
        </p:spPr>
        <p:txBody>
          <a:bodyPr/>
          <a:lstStyle/>
          <a:p>
            <a:endParaRPr lang="en-US"/>
          </a:p>
        </p:txBody>
      </p:sp>
      <p:sp>
        <p:nvSpPr>
          <p:cNvPr id="2" name="TextBox 1">
            <a:extLst>
              <a:ext uri="{FF2B5EF4-FFF2-40B4-BE49-F238E27FC236}">
                <a16:creationId xmlns:a16="http://schemas.microsoft.com/office/drawing/2014/main" id="{9C609AC9-7827-13DF-48BF-6C8F6DA1DB6F}"/>
              </a:ext>
            </a:extLst>
          </p:cNvPr>
          <p:cNvSpPr txBox="1"/>
          <p:nvPr/>
        </p:nvSpPr>
        <p:spPr>
          <a:xfrm>
            <a:off x="541422" y="3421367"/>
            <a:ext cx="16373908" cy="3231654"/>
          </a:xfrm>
          <a:prstGeom prst="rect">
            <a:avLst/>
          </a:prstGeom>
          <a:noFill/>
        </p:spPr>
        <p:txBody>
          <a:bodyPr wrap="square" rtlCol="0">
            <a:spAutoFit/>
          </a:bodyPr>
          <a:lstStyle/>
          <a:p>
            <a:pPr algn="ctr"/>
            <a:r>
              <a:rPr lang="en-US" sz="4800" b="1" dirty="0">
                <a:solidFill>
                  <a:schemeClr val="bg1"/>
                </a:solidFill>
              </a:rPr>
              <a:t>Nutrient Management (590)</a:t>
            </a:r>
          </a:p>
          <a:p>
            <a:pPr algn="ctr"/>
            <a:endParaRPr lang="en-US" sz="4800" b="1" dirty="0">
              <a:solidFill>
                <a:schemeClr val="bg1"/>
              </a:solidFill>
            </a:endParaRPr>
          </a:p>
          <a:p>
            <a:pPr algn="ctr"/>
            <a:r>
              <a:rPr lang="en-US" sz="4800" b="1" dirty="0">
                <a:solidFill>
                  <a:schemeClr val="bg1"/>
                </a:solidFill>
              </a:rPr>
              <a:t>Q&amp;A Session</a:t>
            </a:r>
            <a:br>
              <a:rPr lang="en-US" sz="6000" b="1" dirty="0">
                <a:solidFill>
                  <a:schemeClr val="bg1"/>
                </a:solidFill>
              </a:rPr>
            </a:br>
            <a:endParaRPr lang="en-US" sz="6000" b="1"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FF386-623C-0446-957C-F8CAED19F3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B2CBE5-7E0B-14ED-101C-5D5FCFD5EC3F}"/>
              </a:ext>
            </a:extLst>
          </p:cNvPr>
          <p:cNvSpPr>
            <a:spLocks noGrp="1"/>
          </p:cNvSpPr>
          <p:nvPr>
            <p:ph type="title"/>
          </p:nvPr>
        </p:nvSpPr>
        <p:spPr>
          <a:xfrm>
            <a:off x="781050" y="32084"/>
            <a:ext cx="16725900" cy="1712641"/>
          </a:xfrm>
        </p:spPr>
        <p:txBody>
          <a:bodyPr>
            <a:normAutofit/>
          </a:bodyPr>
          <a:lstStyle/>
          <a:p>
            <a:pPr algn="ctr"/>
            <a:r>
              <a:rPr lang="en-US" sz="4800" b="1" dirty="0"/>
              <a:t>VA General Program 590 vs. Pasture Renovation </a:t>
            </a:r>
            <a:r>
              <a:rPr lang="en-US" sz="4800" b="1" dirty="0" err="1"/>
              <a:t>Subpilot</a:t>
            </a:r>
            <a:r>
              <a:rPr lang="en-US" sz="4800" b="1" dirty="0"/>
              <a:t> (PRS)</a:t>
            </a:r>
          </a:p>
        </p:txBody>
      </p:sp>
      <p:sp>
        <p:nvSpPr>
          <p:cNvPr id="5" name="Content Placeholder 4">
            <a:extLst>
              <a:ext uri="{FF2B5EF4-FFF2-40B4-BE49-F238E27FC236}">
                <a16:creationId xmlns:a16="http://schemas.microsoft.com/office/drawing/2014/main" id="{262B9A4A-D2BA-F6A5-B680-ABF9AAD162AB}"/>
              </a:ext>
            </a:extLst>
          </p:cNvPr>
          <p:cNvSpPr>
            <a:spLocks noGrp="1"/>
          </p:cNvSpPr>
          <p:nvPr>
            <p:ph idx="1"/>
          </p:nvPr>
        </p:nvSpPr>
        <p:spPr>
          <a:xfrm>
            <a:off x="10187898" y="1900256"/>
            <a:ext cx="7503404" cy="3870706"/>
          </a:xfrm>
        </p:spPr>
        <p:txBody>
          <a:bodyPr>
            <a:normAutofit fontScale="92500" lnSpcReduction="10000"/>
          </a:bodyPr>
          <a:lstStyle/>
          <a:p>
            <a:pPr marL="0" indent="0">
              <a:buNone/>
            </a:pPr>
            <a:endParaRPr lang="en-US" sz="4000"/>
          </a:p>
          <a:p>
            <a:pPr marL="0" indent="0">
              <a:buNone/>
            </a:pPr>
            <a:r>
              <a:rPr lang="en-US" sz="4000" u="sng"/>
              <a:t>Pasture Renovation </a:t>
            </a:r>
            <a:r>
              <a:rPr lang="en-US" sz="4000" u="sng" err="1"/>
              <a:t>Subpilot</a:t>
            </a:r>
            <a:r>
              <a:rPr lang="en-US" sz="4000" u="sng"/>
              <a:t>: </a:t>
            </a:r>
          </a:p>
          <a:p>
            <a:pPr marL="0" indent="0">
              <a:buNone/>
            </a:pPr>
            <a:r>
              <a:rPr lang="en-US" sz="3000" i="1">
                <a:highlight>
                  <a:srgbClr val="FFFF00"/>
                </a:highlight>
              </a:rPr>
              <a:t>Implementing ALL 3 of these practices:</a:t>
            </a:r>
          </a:p>
          <a:p>
            <a:pPr marL="0" indent="0">
              <a:buNone/>
            </a:pPr>
            <a:r>
              <a:rPr lang="en-US" sz="3000" b="1"/>
              <a:t>	</a:t>
            </a:r>
            <a:r>
              <a:rPr lang="en-US" sz="3000"/>
              <a:t>512 – Pasture + Hay Planting </a:t>
            </a:r>
          </a:p>
          <a:p>
            <a:pPr marL="0" indent="0">
              <a:buNone/>
            </a:pPr>
            <a:r>
              <a:rPr lang="en-US" sz="3000"/>
              <a:t>	528 – Grazing Management </a:t>
            </a:r>
          </a:p>
          <a:p>
            <a:pPr marL="0" indent="0">
              <a:buNone/>
            </a:pPr>
            <a:r>
              <a:rPr lang="en-US" sz="3000"/>
              <a:t>	590 – Nutrient Management </a:t>
            </a:r>
          </a:p>
          <a:p>
            <a:pPr marL="0" indent="0">
              <a:buNone/>
            </a:pPr>
            <a:r>
              <a:rPr lang="en-US" sz="2800"/>
              <a:t> </a:t>
            </a:r>
          </a:p>
          <a:p>
            <a:pPr marL="0" indent="0">
              <a:buNone/>
            </a:pPr>
            <a:endParaRPr lang="en-US" sz="1800"/>
          </a:p>
        </p:txBody>
      </p:sp>
      <p:sp>
        <p:nvSpPr>
          <p:cNvPr id="14" name="Rectangle 13">
            <a:extLst>
              <a:ext uri="{FF2B5EF4-FFF2-40B4-BE49-F238E27FC236}">
                <a16:creationId xmlns:a16="http://schemas.microsoft.com/office/drawing/2014/main" id="{AF663B9C-E6A2-AF73-CCB7-A35CBBCCE980}"/>
              </a:ext>
            </a:extLst>
          </p:cNvPr>
          <p:cNvSpPr/>
          <p:nvPr/>
        </p:nvSpPr>
        <p:spPr>
          <a:xfrm>
            <a:off x="514524" y="1692020"/>
            <a:ext cx="9305057" cy="8351140"/>
          </a:xfrm>
          <a:prstGeom prst="rect">
            <a:avLst/>
          </a:prstGeom>
          <a:noFill/>
          <a:ln w="76200">
            <a:solidFill>
              <a:srgbClr val="861F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D1111AF5-E4FD-E000-887B-194616A63FF8}"/>
              </a:ext>
            </a:extLst>
          </p:cNvPr>
          <p:cNvGrpSpPr/>
          <p:nvPr/>
        </p:nvGrpSpPr>
        <p:grpSpPr>
          <a:xfrm>
            <a:off x="9832741" y="5819495"/>
            <a:ext cx="8104221" cy="4223666"/>
            <a:chOff x="9666142" y="2079693"/>
            <a:chExt cx="8104221" cy="4208414"/>
          </a:xfrm>
        </p:grpSpPr>
        <p:pic>
          <p:nvPicPr>
            <p:cNvPr id="11" name="Picture 10">
              <a:extLst>
                <a:ext uri="{FF2B5EF4-FFF2-40B4-BE49-F238E27FC236}">
                  <a16:creationId xmlns:a16="http://schemas.microsoft.com/office/drawing/2014/main" id="{E3015E92-A2E8-64AE-0B09-8DEAF7D31076}"/>
                </a:ext>
              </a:extLst>
            </p:cNvPr>
            <p:cNvPicPr>
              <a:picLocks noChangeAspect="1"/>
            </p:cNvPicPr>
            <p:nvPr/>
          </p:nvPicPr>
          <p:blipFill>
            <a:blip r:embed="rId3"/>
            <a:srcRect l="8635" t="26401" r="9621" b="28351"/>
            <a:stretch>
              <a:fillRect/>
            </a:stretch>
          </p:blipFill>
          <p:spPr>
            <a:xfrm>
              <a:off x="10532049" y="3377929"/>
              <a:ext cx="6403053" cy="2748830"/>
            </a:xfrm>
            <a:prstGeom prst="rect">
              <a:avLst/>
            </a:prstGeom>
          </p:spPr>
        </p:pic>
        <p:sp>
          <p:nvSpPr>
            <p:cNvPr id="13" name="TextBox 12">
              <a:extLst>
                <a:ext uri="{FF2B5EF4-FFF2-40B4-BE49-F238E27FC236}">
                  <a16:creationId xmlns:a16="http://schemas.microsoft.com/office/drawing/2014/main" id="{D487AFF6-C821-5254-84DF-FC86D88EF157}"/>
                </a:ext>
              </a:extLst>
            </p:cNvPr>
            <p:cNvSpPr txBox="1"/>
            <p:nvPr/>
          </p:nvSpPr>
          <p:spPr>
            <a:xfrm>
              <a:off x="9743208" y="2147689"/>
              <a:ext cx="8027155" cy="646331"/>
            </a:xfrm>
            <a:prstGeom prst="rect">
              <a:avLst/>
            </a:prstGeom>
            <a:noFill/>
          </p:spPr>
          <p:txBody>
            <a:bodyPr wrap="square" rtlCol="0">
              <a:spAutoFit/>
            </a:bodyPr>
            <a:lstStyle/>
            <a:p>
              <a:pPr algn="ctr"/>
              <a:r>
                <a:rPr lang="en-US" sz="3600" b="1"/>
                <a:t>COVER CROP PLANTING DEADLINES</a:t>
              </a:r>
              <a:endParaRPr lang="en-US" sz="3600"/>
            </a:p>
          </p:txBody>
        </p:sp>
        <p:sp>
          <p:nvSpPr>
            <p:cNvPr id="15" name="Rectangle 14">
              <a:extLst>
                <a:ext uri="{FF2B5EF4-FFF2-40B4-BE49-F238E27FC236}">
                  <a16:creationId xmlns:a16="http://schemas.microsoft.com/office/drawing/2014/main" id="{80B7B7DF-BA50-B161-3835-4AEF7E0B81BB}"/>
                </a:ext>
              </a:extLst>
            </p:cNvPr>
            <p:cNvSpPr/>
            <p:nvPr/>
          </p:nvSpPr>
          <p:spPr>
            <a:xfrm>
              <a:off x="9666142" y="2079693"/>
              <a:ext cx="8081012" cy="4208414"/>
            </a:xfrm>
            <a:prstGeom prst="rect">
              <a:avLst/>
            </a:prstGeom>
            <a:noFill/>
            <a:ln w="76200">
              <a:solidFill>
                <a:srgbClr val="861F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D42FEFEC-C3E1-13E2-B9CA-2B2A191CC513}"/>
                </a:ext>
              </a:extLst>
            </p:cNvPr>
            <p:cNvSpPr txBox="1"/>
            <p:nvPr/>
          </p:nvSpPr>
          <p:spPr>
            <a:xfrm>
              <a:off x="10135986" y="2762278"/>
              <a:ext cx="2225040" cy="1077218"/>
            </a:xfrm>
            <a:prstGeom prst="rect">
              <a:avLst/>
            </a:prstGeom>
            <a:noFill/>
          </p:spPr>
          <p:txBody>
            <a:bodyPr wrap="square">
              <a:spAutoFit/>
            </a:bodyPr>
            <a:lstStyle/>
            <a:p>
              <a:pPr algn="ctr"/>
              <a:r>
                <a:rPr lang="en-US" sz="3200" b="1"/>
                <a:t>Mountain</a:t>
              </a:r>
              <a:r>
                <a:rPr lang="en-US" sz="3200"/>
                <a:t> </a:t>
              </a:r>
              <a:br>
                <a:rPr lang="en-US" sz="3200"/>
              </a:br>
              <a:r>
                <a:rPr lang="en-US" sz="3200"/>
                <a:t>Oct. 27  </a:t>
              </a:r>
              <a:endParaRPr lang="en-US" sz="1600"/>
            </a:p>
          </p:txBody>
        </p:sp>
        <p:sp>
          <p:nvSpPr>
            <p:cNvPr id="20" name="TextBox 19">
              <a:extLst>
                <a:ext uri="{FF2B5EF4-FFF2-40B4-BE49-F238E27FC236}">
                  <a16:creationId xmlns:a16="http://schemas.microsoft.com/office/drawing/2014/main" id="{34CACAFC-4CAA-8F97-CE01-415974716CE2}"/>
                </a:ext>
              </a:extLst>
            </p:cNvPr>
            <p:cNvSpPr txBox="1"/>
            <p:nvPr/>
          </p:nvSpPr>
          <p:spPr>
            <a:xfrm>
              <a:off x="12463335" y="2760354"/>
              <a:ext cx="2362200" cy="1077218"/>
            </a:xfrm>
            <a:prstGeom prst="rect">
              <a:avLst/>
            </a:prstGeom>
            <a:noFill/>
          </p:spPr>
          <p:txBody>
            <a:bodyPr wrap="square">
              <a:spAutoFit/>
            </a:bodyPr>
            <a:lstStyle/>
            <a:p>
              <a:pPr algn="ctr"/>
              <a:r>
                <a:rPr lang="en-US" sz="3200" b="1"/>
                <a:t>Piedmont</a:t>
              </a:r>
              <a:r>
                <a:rPr lang="en-US" sz="3200"/>
                <a:t> </a:t>
              </a:r>
              <a:br>
                <a:rPr lang="en-US" sz="3200"/>
              </a:br>
              <a:r>
                <a:rPr lang="en-US" sz="3200"/>
                <a:t>Nov. 1  </a:t>
              </a:r>
              <a:endParaRPr lang="en-US" sz="1600"/>
            </a:p>
          </p:txBody>
        </p:sp>
        <p:sp>
          <p:nvSpPr>
            <p:cNvPr id="22" name="TextBox 21">
              <a:extLst>
                <a:ext uri="{FF2B5EF4-FFF2-40B4-BE49-F238E27FC236}">
                  <a16:creationId xmlns:a16="http://schemas.microsoft.com/office/drawing/2014/main" id="{ABB55D53-CDCB-8153-3DDE-640C12CA8DC4}"/>
                </a:ext>
              </a:extLst>
            </p:cNvPr>
            <p:cNvSpPr txBox="1"/>
            <p:nvPr/>
          </p:nvSpPr>
          <p:spPr>
            <a:xfrm>
              <a:off x="14915379" y="2762133"/>
              <a:ext cx="2691498" cy="1077218"/>
            </a:xfrm>
            <a:prstGeom prst="rect">
              <a:avLst/>
            </a:prstGeom>
            <a:noFill/>
          </p:spPr>
          <p:txBody>
            <a:bodyPr wrap="square">
              <a:spAutoFit/>
            </a:bodyPr>
            <a:lstStyle/>
            <a:p>
              <a:pPr algn="ctr"/>
              <a:r>
                <a:rPr lang="en-US" sz="3200" b="1"/>
                <a:t>Coastal Plain</a:t>
              </a:r>
              <a:br>
                <a:rPr lang="en-US" sz="3200" b="1"/>
              </a:br>
              <a:r>
                <a:rPr lang="en-US" sz="3200"/>
                <a:t>Nov. 17</a:t>
              </a:r>
              <a:endParaRPr lang="en-US" sz="1600"/>
            </a:p>
          </p:txBody>
        </p:sp>
      </p:grpSp>
      <p:sp>
        <p:nvSpPr>
          <p:cNvPr id="6" name="Rectangle 5">
            <a:extLst>
              <a:ext uri="{FF2B5EF4-FFF2-40B4-BE49-F238E27FC236}">
                <a16:creationId xmlns:a16="http://schemas.microsoft.com/office/drawing/2014/main" id="{9A365578-4B83-4E09-D8CD-4EE8BDD18308}"/>
              </a:ext>
            </a:extLst>
          </p:cNvPr>
          <p:cNvSpPr/>
          <p:nvPr/>
        </p:nvSpPr>
        <p:spPr>
          <a:xfrm>
            <a:off x="9832740" y="1692019"/>
            <a:ext cx="8081013" cy="4127475"/>
          </a:xfrm>
          <a:prstGeom prst="rect">
            <a:avLst/>
          </a:prstGeom>
          <a:noFill/>
          <a:ln w="76200">
            <a:solidFill>
              <a:srgbClr val="861F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p14="http://schemas.microsoft.com/office/powerpoint/2010/main" xmlns:aink="http://schemas.microsoft.com/office/drawing/2016/ink">
        <mc:Choice Requires="p14 aink">
          <p:contentPart p14:bwMode="auto" r:id="rId4">
            <p14:nvContentPartPr>
              <p14:cNvPr id="4" name="Ink 3">
                <a:extLst>
                  <a:ext uri="{FF2B5EF4-FFF2-40B4-BE49-F238E27FC236}">
                    <a16:creationId xmlns:a16="http://schemas.microsoft.com/office/drawing/2014/main" id="{84FD1A8F-D986-35CB-9CE6-47B954942A17}"/>
                  </a:ext>
                </a:extLst>
              </p14:cNvPr>
              <p14:cNvContentPartPr/>
              <p14:nvPr/>
            </p14:nvContentPartPr>
            <p14:xfrm>
              <a:off x="13356566" y="4163554"/>
              <a:ext cx="360" cy="360"/>
            </p14:xfrm>
          </p:contentPart>
        </mc:Choice>
        <mc:Fallback xmlns="">
          <p:pic>
            <p:nvPicPr>
              <p:cNvPr id="4" name="Ink 3">
                <a:extLst>
                  <a:ext uri="{FF2B5EF4-FFF2-40B4-BE49-F238E27FC236}">
                    <a16:creationId xmlns:a16="http://schemas.microsoft.com/office/drawing/2014/main" id="{84FD1A8F-D986-35CB-9CE6-47B954942A17}"/>
                  </a:ext>
                </a:extLst>
              </p:cNvPr>
              <p:cNvPicPr/>
              <p:nvPr/>
            </p:nvPicPr>
            <p:blipFill>
              <a:blip r:embed="rId5"/>
              <a:stretch>
                <a:fillRect/>
              </a:stretch>
            </p:blipFill>
            <p:spPr>
              <a:xfrm>
                <a:off x="13347566" y="4109554"/>
                <a:ext cx="18000" cy="10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7" name="Ink 6">
                <a:extLst>
                  <a:ext uri="{FF2B5EF4-FFF2-40B4-BE49-F238E27FC236}">
                    <a16:creationId xmlns:a16="http://schemas.microsoft.com/office/drawing/2014/main" id="{F90FA418-8EB7-4E2E-9F2E-2B539284112F}"/>
                  </a:ext>
                </a:extLst>
              </p14:cNvPr>
              <p14:cNvContentPartPr/>
              <p14:nvPr/>
            </p14:nvContentPartPr>
            <p14:xfrm>
              <a:off x="2612546" y="2498194"/>
              <a:ext cx="360" cy="360"/>
            </p14:xfrm>
          </p:contentPart>
        </mc:Choice>
        <mc:Fallback xmlns="">
          <p:pic>
            <p:nvPicPr>
              <p:cNvPr id="7" name="Ink 6">
                <a:extLst>
                  <a:ext uri="{FF2B5EF4-FFF2-40B4-BE49-F238E27FC236}">
                    <a16:creationId xmlns:a16="http://schemas.microsoft.com/office/drawing/2014/main" id="{F90FA418-8EB7-4E2E-9F2E-2B539284112F}"/>
                  </a:ext>
                </a:extLst>
              </p:cNvPr>
              <p:cNvPicPr/>
              <p:nvPr/>
            </p:nvPicPr>
            <p:blipFill>
              <a:blip r:embed="rId7"/>
              <a:stretch>
                <a:fillRect/>
              </a:stretch>
            </p:blipFill>
            <p:spPr>
              <a:xfrm>
                <a:off x="2603546" y="2444194"/>
                <a:ext cx="18000" cy="10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10" name="Ink 9">
                <a:extLst>
                  <a:ext uri="{FF2B5EF4-FFF2-40B4-BE49-F238E27FC236}">
                    <a16:creationId xmlns:a16="http://schemas.microsoft.com/office/drawing/2014/main" id="{4F852A4D-3433-9BD2-1AED-EC5FC925A2A5}"/>
                  </a:ext>
                </a:extLst>
              </p14:cNvPr>
              <p14:cNvContentPartPr/>
              <p14:nvPr/>
            </p14:nvContentPartPr>
            <p14:xfrm>
              <a:off x="10074626" y="4539034"/>
              <a:ext cx="360" cy="360"/>
            </p14:xfrm>
          </p:contentPart>
        </mc:Choice>
        <mc:Fallback xmlns="">
          <p:pic>
            <p:nvPicPr>
              <p:cNvPr id="10" name="Ink 9">
                <a:extLst>
                  <a:ext uri="{FF2B5EF4-FFF2-40B4-BE49-F238E27FC236}">
                    <a16:creationId xmlns:a16="http://schemas.microsoft.com/office/drawing/2014/main" id="{4F852A4D-3433-9BD2-1AED-EC5FC925A2A5}"/>
                  </a:ext>
                </a:extLst>
              </p:cNvPr>
              <p:cNvPicPr/>
              <p:nvPr/>
            </p:nvPicPr>
            <p:blipFill>
              <a:blip r:embed="rId9"/>
              <a:stretch>
                <a:fillRect/>
              </a:stretch>
            </p:blipFill>
            <p:spPr>
              <a:xfrm>
                <a:off x="10065626" y="4485034"/>
                <a:ext cx="18000" cy="108000"/>
              </a:xfrm>
              <a:prstGeom prst="rect">
                <a:avLst/>
              </a:prstGeom>
            </p:spPr>
          </p:pic>
        </mc:Fallback>
      </mc:AlternateContent>
      <p:sp>
        <p:nvSpPr>
          <p:cNvPr id="12" name="TextBox 11">
            <a:extLst>
              <a:ext uri="{FF2B5EF4-FFF2-40B4-BE49-F238E27FC236}">
                <a16:creationId xmlns:a16="http://schemas.microsoft.com/office/drawing/2014/main" id="{EACD7353-C369-A67D-6A46-59B473607EA5}"/>
              </a:ext>
            </a:extLst>
          </p:cNvPr>
          <p:cNvSpPr txBox="1"/>
          <p:nvPr/>
        </p:nvSpPr>
        <p:spPr>
          <a:xfrm>
            <a:off x="1650756" y="2523789"/>
            <a:ext cx="6597650" cy="2246769"/>
          </a:xfrm>
          <a:prstGeom prst="rect">
            <a:avLst/>
          </a:prstGeom>
          <a:noFill/>
        </p:spPr>
        <p:txBody>
          <a:bodyPr wrap="square" rtlCol="0">
            <a:spAutoFit/>
          </a:bodyPr>
          <a:lstStyle/>
          <a:p>
            <a:pPr algn="ctr"/>
            <a:r>
              <a:rPr lang="en-US" sz="4000" u="sng" dirty="0"/>
              <a:t>VA General Program:</a:t>
            </a:r>
          </a:p>
          <a:p>
            <a:pPr algn="ctr"/>
            <a:r>
              <a:rPr lang="en-US" sz="4000" i="1" dirty="0"/>
              <a:t>Single Practice Enrollment:</a:t>
            </a:r>
            <a:endParaRPr lang="en-US" sz="4000" i="1" u="sng" dirty="0"/>
          </a:p>
          <a:p>
            <a:pPr algn="ctr"/>
            <a:r>
              <a:rPr lang="en-US" sz="3000" dirty="0">
                <a:highlight>
                  <a:srgbClr val="FFFF00"/>
                </a:highlight>
              </a:rPr>
              <a:t>ONLY Nutrient Management (590)</a:t>
            </a:r>
          </a:p>
          <a:p>
            <a:endParaRPr lang="en-US" sz="3000" dirty="0"/>
          </a:p>
        </p:txBody>
      </p:sp>
      <p:pic>
        <p:nvPicPr>
          <p:cNvPr id="16" name="Picture 15">
            <a:extLst>
              <a:ext uri="{FF2B5EF4-FFF2-40B4-BE49-F238E27FC236}">
                <a16:creationId xmlns:a16="http://schemas.microsoft.com/office/drawing/2014/main" id="{EFB48E3F-F2F1-F81A-DA99-75F088B6339B}"/>
              </a:ext>
            </a:extLst>
          </p:cNvPr>
          <p:cNvPicPr>
            <a:picLocks noChangeAspect="1"/>
          </p:cNvPicPr>
          <p:nvPr/>
        </p:nvPicPr>
        <p:blipFill>
          <a:blip r:embed="rId10"/>
          <a:stretch>
            <a:fillRect/>
          </a:stretch>
        </p:blipFill>
        <p:spPr>
          <a:xfrm>
            <a:off x="1405178" y="5006381"/>
            <a:ext cx="7523747" cy="4232109"/>
          </a:xfrm>
          <a:prstGeom prst="rect">
            <a:avLst/>
          </a:prstGeom>
        </p:spPr>
      </p:pic>
      <p:pic>
        <p:nvPicPr>
          <p:cNvPr id="8" name="Picture 7" descr="Use a simple approach if grazing cover crops | Hay and Forage Magazine">
            <a:extLst>
              <a:ext uri="{FF2B5EF4-FFF2-40B4-BE49-F238E27FC236}">
                <a16:creationId xmlns:a16="http://schemas.microsoft.com/office/drawing/2014/main" id="{B2BECEDF-75CE-378E-6C10-4D34E899E774}"/>
              </a:ext>
            </a:extLst>
          </p:cNvPr>
          <p:cNvPicPr>
            <a:picLocks noChangeAspect="1"/>
          </p:cNvPicPr>
          <p:nvPr/>
        </p:nvPicPr>
        <p:blipFill>
          <a:blip r:embed="rId11"/>
          <a:stretch>
            <a:fillRect/>
          </a:stretch>
        </p:blipFill>
        <p:spPr>
          <a:xfrm>
            <a:off x="10059491" y="5954317"/>
            <a:ext cx="7727785" cy="3894813"/>
          </a:xfrm>
          <a:prstGeom prst="rect">
            <a:avLst/>
          </a:prstGeom>
        </p:spPr>
      </p:pic>
    </p:spTree>
    <p:extLst>
      <p:ext uri="{BB962C8B-B14F-4D97-AF65-F5344CB8AC3E}">
        <p14:creationId xmlns:p14="http://schemas.microsoft.com/office/powerpoint/2010/main" val="4118236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C3FF0-A2A3-3A8D-9180-AFA258E019CB}"/>
            </a:ext>
          </a:extLst>
        </p:cNvPr>
        <p:cNvGrpSpPr/>
        <p:nvPr/>
      </p:nvGrpSpPr>
      <p:grpSpPr>
        <a:xfrm>
          <a:off x="0" y="0"/>
          <a:ext cx="0" cy="0"/>
          <a:chOff x="0" y="0"/>
          <a:chExt cx="0" cy="0"/>
        </a:xfrm>
      </p:grpSpPr>
      <p:sp>
        <p:nvSpPr>
          <p:cNvPr id="3" name="Google Shape;100;g3fa7efad67b_0_62">
            <a:extLst>
              <a:ext uri="{FF2B5EF4-FFF2-40B4-BE49-F238E27FC236}">
                <a16:creationId xmlns:a16="http://schemas.microsoft.com/office/drawing/2014/main" id="{94C3D088-C33E-3951-EB06-48C1A8C569C3}"/>
              </a:ext>
            </a:extLst>
          </p:cNvPr>
          <p:cNvSpPr txBox="1"/>
          <p:nvPr/>
        </p:nvSpPr>
        <p:spPr>
          <a:xfrm>
            <a:off x="2250960" y="545151"/>
            <a:ext cx="12984300" cy="1272055"/>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7533" kern="0" dirty="0">
                <a:solidFill>
                  <a:srgbClr val="111618"/>
                </a:solidFill>
                <a:latin typeface="Oswald Medium"/>
                <a:ea typeface="Oswald Medium"/>
                <a:cs typeface="Oswald Medium"/>
                <a:sym typeface="Oswald Medium"/>
              </a:rPr>
              <a:t>What did I sign up for?</a:t>
            </a:r>
            <a:endParaRPr sz="150" kern="0" dirty="0">
              <a:solidFill>
                <a:srgbClr val="000000"/>
              </a:solidFill>
              <a:latin typeface="Arial"/>
              <a:cs typeface="Arial"/>
              <a:sym typeface="Arial"/>
            </a:endParaRPr>
          </a:p>
          <a:p>
            <a:pPr defTabSz="1371600">
              <a:buClr>
                <a:srgbClr val="000000"/>
              </a:buClr>
            </a:pPr>
            <a:endParaRPr sz="150" kern="0" dirty="0">
              <a:solidFill>
                <a:srgbClr val="000000"/>
              </a:solidFill>
              <a:latin typeface="Arial"/>
              <a:cs typeface="Arial"/>
              <a:sym typeface="Arial"/>
            </a:endParaRPr>
          </a:p>
        </p:txBody>
      </p:sp>
      <p:sp>
        <p:nvSpPr>
          <p:cNvPr id="5" name="Google Shape;99;g3fa7efad67b_0_62">
            <a:extLst>
              <a:ext uri="{FF2B5EF4-FFF2-40B4-BE49-F238E27FC236}">
                <a16:creationId xmlns:a16="http://schemas.microsoft.com/office/drawing/2014/main" id="{7E0E59C4-77EE-4989-03A5-9858005E7A99}"/>
              </a:ext>
            </a:extLst>
          </p:cNvPr>
          <p:cNvSpPr/>
          <p:nvPr/>
        </p:nvSpPr>
        <p:spPr>
          <a:xfrm>
            <a:off x="710890" y="460950"/>
            <a:ext cx="1850747" cy="1869441"/>
          </a:xfrm>
          <a:custGeom>
            <a:avLst/>
            <a:gdLst/>
            <a:ahLst/>
            <a:cxnLst/>
            <a:rect l="l" t="t" r="r" b="b"/>
            <a:pathLst>
              <a:path w="1905531" h="1924779" extrusionOk="0">
                <a:moveTo>
                  <a:pt x="0" y="0"/>
                </a:moveTo>
                <a:lnTo>
                  <a:pt x="1905532" y="0"/>
                </a:lnTo>
                <a:lnTo>
                  <a:pt x="1905532" y="1924779"/>
                </a:lnTo>
                <a:lnTo>
                  <a:pt x="0" y="1924779"/>
                </a:lnTo>
                <a:lnTo>
                  <a:pt x="0" y="0"/>
                </a:lnTo>
                <a:close/>
              </a:path>
            </a:pathLst>
          </a:custGeom>
          <a:blipFill rotWithShape="1">
            <a:blip r:embed="rId3">
              <a:alphaModFix/>
            </a:blip>
            <a:stretch>
              <a:fillRect/>
            </a:stretch>
          </a:blipFill>
          <a:ln>
            <a:noFill/>
          </a:ln>
        </p:spPr>
        <p:txBody>
          <a:bodyPr spcFirstLastPara="1" wrap="square" lIns="88988" tIns="44438" rIns="88988" bIns="44438" anchor="t" anchorCtr="0">
            <a:noAutofit/>
          </a:bodyPr>
          <a:lstStyle/>
          <a:p>
            <a:pPr defTabSz="1371600">
              <a:buClr>
                <a:srgbClr val="000000"/>
              </a:buClr>
            </a:pPr>
            <a:endParaRPr sz="1752" kern="0">
              <a:solidFill>
                <a:srgbClr val="000000"/>
              </a:solidFill>
              <a:latin typeface="Calibri"/>
              <a:ea typeface="Calibri"/>
              <a:cs typeface="Calibri"/>
              <a:sym typeface="Calibri"/>
            </a:endParaRPr>
          </a:p>
        </p:txBody>
      </p:sp>
      <p:graphicFrame>
        <p:nvGraphicFramePr>
          <p:cNvPr id="6" name="Diagram 5">
            <a:extLst>
              <a:ext uri="{FF2B5EF4-FFF2-40B4-BE49-F238E27FC236}">
                <a16:creationId xmlns:a16="http://schemas.microsoft.com/office/drawing/2014/main" id="{76264F26-C592-4C44-FA8A-18CDFFBEC858}"/>
              </a:ext>
            </a:extLst>
          </p:cNvPr>
          <p:cNvGraphicFramePr/>
          <p:nvPr>
            <p:extLst>
              <p:ext uri="{D42A27DB-BD31-4B8C-83A1-F6EECF244321}">
                <p14:modId xmlns:p14="http://schemas.microsoft.com/office/powerpoint/2010/main" val="141195670"/>
              </p:ext>
            </p:extLst>
          </p:nvPr>
        </p:nvGraphicFramePr>
        <p:xfrm>
          <a:off x="96981" y="2521526"/>
          <a:ext cx="17913927" cy="673330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35389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dgm id="{85D3C75E-78C2-4799-98D9-E3E83DA71825}"/>
                                            </p:graphicEl>
                                          </p:spTgt>
                                        </p:tgtEl>
                                        <p:attrNameLst>
                                          <p:attrName>style.visibility</p:attrName>
                                        </p:attrNameLst>
                                      </p:cBhvr>
                                      <p:to>
                                        <p:strVal val="visible"/>
                                      </p:to>
                                    </p:set>
                                    <p:animEffect transition="in" filter="fade">
                                      <p:cBhvr>
                                        <p:cTn id="7" dur="500"/>
                                        <p:tgtEl>
                                          <p:spTgt spid="6">
                                            <p:graphicEl>
                                              <a:dgm id="{85D3C75E-78C2-4799-98D9-E3E83DA71825}"/>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graphicEl>
                                              <a:dgm id="{E0368E29-2A2B-46B7-911C-6C8C39E57665}"/>
                                            </p:graphicEl>
                                          </p:spTgt>
                                        </p:tgtEl>
                                        <p:attrNameLst>
                                          <p:attrName>style.visibility</p:attrName>
                                        </p:attrNameLst>
                                      </p:cBhvr>
                                      <p:to>
                                        <p:strVal val="visible"/>
                                      </p:to>
                                    </p:set>
                                    <p:animEffect transition="in" filter="fade">
                                      <p:cBhvr>
                                        <p:cTn id="10" dur="500"/>
                                        <p:tgtEl>
                                          <p:spTgt spid="6">
                                            <p:graphicEl>
                                              <a:dgm id="{E0368E29-2A2B-46B7-911C-6C8C39E57665}"/>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graphicEl>
                                              <a:dgm id="{E2A53F99-7DF5-4936-9F79-2DB777840684}"/>
                                            </p:graphicEl>
                                          </p:spTgt>
                                        </p:tgtEl>
                                        <p:attrNameLst>
                                          <p:attrName>style.visibility</p:attrName>
                                        </p:attrNameLst>
                                      </p:cBhvr>
                                      <p:to>
                                        <p:strVal val="visible"/>
                                      </p:to>
                                    </p:set>
                                    <p:animEffect transition="in" filter="fade">
                                      <p:cBhvr>
                                        <p:cTn id="15" dur="500"/>
                                        <p:tgtEl>
                                          <p:spTgt spid="6">
                                            <p:graphicEl>
                                              <a:dgm id="{E2A53F99-7DF5-4936-9F79-2DB777840684}"/>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graphicEl>
                                              <a:dgm id="{E4780568-AE22-4C20-BB78-78050317167B}"/>
                                            </p:graphicEl>
                                          </p:spTgt>
                                        </p:tgtEl>
                                        <p:attrNameLst>
                                          <p:attrName>style.visibility</p:attrName>
                                        </p:attrNameLst>
                                      </p:cBhvr>
                                      <p:to>
                                        <p:strVal val="visible"/>
                                      </p:to>
                                    </p:set>
                                    <p:animEffect transition="in" filter="fade">
                                      <p:cBhvr>
                                        <p:cTn id="18" dur="500"/>
                                        <p:tgtEl>
                                          <p:spTgt spid="6">
                                            <p:graphicEl>
                                              <a:dgm id="{E4780568-AE22-4C20-BB78-78050317167B}"/>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graphicEl>
                                              <a:dgm id="{4E9DA34B-DFBC-4734-B78D-27939EAF4F9F}"/>
                                            </p:graphicEl>
                                          </p:spTgt>
                                        </p:tgtEl>
                                        <p:attrNameLst>
                                          <p:attrName>style.visibility</p:attrName>
                                        </p:attrNameLst>
                                      </p:cBhvr>
                                      <p:to>
                                        <p:strVal val="visible"/>
                                      </p:to>
                                    </p:set>
                                    <p:animEffect transition="in" filter="fade">
                                      <p:cBhvr>
                                        <p:cTn id="23" dur="500"/>
                                        <p:tgtEl>
                                          <p:spTgt spid="6">
                                            <p:graphicEl>
                                              <a:dgm id="{4E9DA34B-DFBC-4734-B78D-27939EAF4F9F}"/>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graphicEl>
                                              <a:dgm id="{FD8E952B-72B1-41C5-B534-AA14849E69A5}"/>
                                            </p:graphicEl>
                                          </p:spTgt>
                                        </p:tgtEl>
                                        <p:attrNameLst>
                                          <p:attrName>style.visibility</p:attrName>
                                        </p:attrNameLst>
                                      </p:cBhvr>
                                      <p:to>
                                        <p:strVal val="visible"/>
                                      </p:to>
                                    </p:set>
                                    <p:animEffect transition="in" filter="fade">
                                      <p:cBhvr>
                                        <p:cTn id="26" dur="500"/>
                                        <p:tgtEl>
                                          <p:spTgt spid="6">
                                            <p:graphicEl>
                                              <a:dgm id="{FD8E952B-72B1-41C5-B534-AA14849E69A5}"/>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graphicEl>
                                              <a:dgm id="{04137BC5-74E3-49AD-A263-62C417512710}"/>
                                            </p:graphicEl>
                                          </p:spTgt>
                                        </p:tgtEl>
                                        <p:attrNameLst>
                                          <p:attrName>style.visibility</p:attrName>
                                        </p:attrNameLst>
                                      </p:cBhvr>
                                      <p:to>
                                        <p:strVal val="visible"/>
                                      </p:to>
                                    </p:set>
                                    <p:animEffect transition="in" filter="fade">
                                      <p:cBhvr>
                                        <p:cTn id="31" dur="500"/>
                                        <p:tgtEl>
                                          <p:spTgt spid="6">
                                            <p:graphicEl>
                                              <a:dgm id="{04137BC5-74E3-49AD-A263-62C417512710}"/>
                                            </p:graphic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graphicEl>
                                              <a:dgm id="{A90C6457-EC5A-478D-863D-28F7E2E43874}"/>
                                            </p:graphicEl>
                                          </p:spTgt>
                                        </p:tgtEl>
                                        <p:attrNameLst>
                                          <p:attrName>style.visibility</p:attrName>
                                        </p:attrNameLst>
                                      </p:cBhvr>
                                      <p:to>
                                        <p:strVal val="visible"/>
                                      </p:to>
                                    </p:set>
                                    <p:animEffect transition="in" filter="fade">
                                      <p:cBhvr>
                                        <p:cTn id="34" dur="500"/>
                                        <p:tgtEl>
                                          <p:spTgt spid="6">
                                            <p:graphicEl>
                                              <a:dgm id="{A90C6457-EC5A-478D-863D-28F7E2E43874}"/>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6">
                                            <p:graphicEl>
                                              <a:dgm id="{A8F02795-C6BC-43AB-8943-402824271DF3}"/>
                                            </p:graphicEl>
                                          </p:spTgt>
                                        </p:tgtEl>
                                        <p:attrNameLst>
                                          <p:attrName>style.visibility</p:attrName>
                                        </p:attrNameLst>
                                      </p:cBhvr>
                                      <p:to>
                                        <p:strVal val="visible"/>
                                      </p:to>
                                    </p:set>
                                    <p:animEffect transition="in" filter="fade">
                                      <p:cBhvr>
                                        <p:cTn id="39" dur="500"/>
                                        <p:tgtEl>
                                          <p:spTgt spid="6">
                                            <p:graphicEl>
                                              <a:dgm id="{A8F02795-C6BC-43AB-8943-402824271DF3}"/>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6">
                                            <p:graphicEl>
                                              <a:dgm id="{A4D8AA5D-DDD0-4A75-ABF5-ABF59CCE5C90}"/>
                                            </p:graphicEl>
                                          </p:spTgt>
                                        </p:tgtEl>
                                        <p:attrNameLst>
                                          <p:attrName>style.visibility</p:attrName>
                                        </p:attrNameLst>
                                      </p:cBhvr>
                                      <p:to>
                                        <p:strVal val="visible"/>
                                      </p:to>
                                    </p:set>
                                    <p:animEffect transition="in" filter="fade">
                                      <p:cBhvr>
                                        <p:cTn id="44" dur="500"/>
                                        <p:tgtEl>
                                          <p:spTgt spid="6">
                                            <p:graphicEl>
                                              <a:dgm id="{A4D8AA5D-DDD0-4A75-ABF5-ABF59CCE5C90}"/>
                                            </p:graphic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6">
                                            <p:graphicEl>
                                              <a:dgm id="{B1ECE0B9-A799-4D24-B277-A7F4E557CCC5}"/>
                                            </p:graphicEl>
                                          </p:spTgt>
                                        </p:tgtEl>
                                        <p:attrNameLst>
                                          <p:attrName>style.visibility</p:attrName>
                                        </p:attrNameLst>
                                      </p:cBhvr>
                                      <p:to>
                                        <p:strVal val="visible"/>
                                      </p:to>
                                    </p:set>
                                    <p:animEffect transition="in" filter="fade">
                                      <p:cBhvr>
                                        <p:cTn id="47" dur="500"/>
                                        <p:tgtEl>
                                          <p:spTgt spid="6">
                                            <p:graphicEl>
                                              <a:dgm id="{B1ECE0B9-A799-4D24-B277-A7F4E557CCC5}"/>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6">
                                            <p:graphicEl>
                                              <a:dgm id="{7AF4679C-08C1-465B-BA75-F909C0498416}"/>
                                            </p:graphicEl>
                                          </p:spTgt>
                                        </p:tgtEl>
                                        <p:attrNameLst>
                                          <p:attrName>style.visibility</p:attrName>
                                        </p:attrNameLst>
                                      </p:cBhvr>
                                      <p:to>
                                        <p:strVal val="visible"/>
                                      </p:to>
                                    </p:set>
                                    <p:animEffect transition="in" filter="fade">
                                      <p:cBhvr>
                                        <p:cTn id="52" dur="500"/>
                                        <p:tgtEl>
                                          <p:spTgt spid="6">
                                            <p:graphicEl>
                                              <a:dgm id="{7AF4679C-08C1-465B-BA75-F909C0498416}"/>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6">
                                            <p:graphicEl>
                                              <a:dgm id="{201B5EA3-F706-4F0C-B683-47CAB991EFF3}"/>
                                            </p:graphicEl>
                                          </p:spTgt>
                                        </p:tgtEl>
                                        <p:attrNameLst>
                                          <p:attrName>style.visibility</p:attrName>
                                        </p:attrNameLst>
                                      </p:cBhvr>
                                      <p:to>
                                        <p:strVal val="visible"/>
                                      </p:to>
                                    </p:set>
                                    <p:animEffect transition="in" filter="fade">
                                      <p:cBhvr>
                                        <p:cTn id="57" dur="500"/>
                                        <p:tgtEl>
                                          <p:spTgt spid="6">
                                            <p:graphicEl>
                                              <a:dgm id="{201B5EA3-F706-4F0C-B683-47CAB991EFF3}"/>
                                            </p:graphicEl>
                                          </p:spTgt>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
                                            <p:graphicEl>
                                              <a:dgm id="{19035E72-CFC7-4177-8389-371BB466C85B}"/>
                                            </p:graphicEl>
                                          </p:spTgt>
                                        </p:tgtEl>
                                        <p:attrNameLst>
                                          <p:attrName>style.visibility</p:attrName>
                                        </p:attrNameLst>
                                      </p:cBhvr>
                                      <p:to>
                                        <p:strVal val="visible"/>
                                      </p:to>
                                    </p:set>
                                    <p:animEffect transition="in" filter="fade">
                                      <p:cBhvr>
                                        <p:cTn id="60" dur="500"/>
                                        <p:tgtEl>
                                          <p:spTgt spid="6">
                                            <p:graphicEl>
                                              <a:dgm id="{19035E72-CFC7-4177-8389-371BB466C85B}"/>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6">
                                            <p:graphicEl>
                                              <a:dgm id="{E661322C-EBD0-4C1C-8B53-AA6EA42C52BF}"/>
                                            </p:graphicEl>
                                          </p:spTgt>
                                        </p:tgtEl>
                                        <p:attrNameLst>
                                          <p:attrName>style.visibility</p:attrName>
                                        </p:attrNameLst>
                                      </p:cBhvr>
                                      <p:to>
                                        <p:strVal val="visible"/>
                                      </p:to>
                                    </p:set>
                                    <p:animEffect transition="in" filter="fade">
                                      <p:cBhvr>
                                        <p:cTn id="65" dur="500"/>
                                        <p:tgtEl>
                                          <p:spTgt spid="6">
                                            <p:graphicEl>
                                              <a:dgm id="{E661322C-EBD0-4C1C-8B53-AA6EA42C52BF}"/>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6">
                                            <p:graphicEl>
                                              <a:dgm id="{33838291-4D18-41A7-92E2-F7CC3FBA1A4C}"/>
                                            </p:graphicEl>
                                          </p:spTgt>
                                        </p:tgtEl>
                                        <p:attrNameLst>
                                          <p:attrName>style.visibility</p:attrName>
                                        </p:attrNameLst>
                                      </p:cBhvr>
                                      <p:to>
                                        <p:strVal val="visible"/>
                                      </p:to>
                                    </p:set>
                                    <p:animEffect transition="in" filter="fade">
                                      <p:cBhvr>
                                        <p:cTn id="70" dur="500"/>
                                        <p:tgtEl>
                                          <p:spTgt spid="6">
                                            <p:graphicEl>
                                              <a:dgm id="{33838291-4D18-41A7-92E2-F7CC3FBA1A4C}"/>
                                            </p:graphicEl>
                                          </p:spTgt>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6">
                                            <p:graphicEl>
                                              <a:dgm id="{5D8D47F6-B7DC-43BB-A959-10C16297DCF9}"/>
                                            </p:graphicEl>
                                          </p:spTgt>
                                        </p:tgtEl>
                                        <p:attrNameLst>
                                          <p:attrName>style.visibility</p:attrName>
                                        </p:attrNameLst>
                                      </p:cBhvr>
                                      <p:to>
                                        <p:strVal val="visible"/>
                                      </p:to>
                                    </p:set>
                                    <p:animEffect transition="in" filter="fade">
                                      <p:cBhvr>
                                        <p:cTn id="73" dur="500"/>
                                        <p:tgtEl>
                                          <p:spTgt spid="6">
                                            <p:graphicEl>
                                              <a:dgm id="{5D8D47F6-B7DC-43BB-A959-10C16297DCF9}"/>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6">
                                            <p:graphicEl>
                                              <a:dgm id="{7E7BCE9D-12DC-4212-ADC3-8F9C5201DF49}"/>
                                            </p:graphicEl>
                                          </p:spTgt>
                                        </p:tgtEl>
                                        <p:attrNameLst>
                                          <p:attrName>style.visibility</p:attrName>
                                        </p:attrNameLst>
                                      </p:cBhvr>
                                      <p:to>
                                        <p:strVal val="visible"/>
                                      </p:to>
                                    </p:set>
                                    <p:animEffect transition="in" filter="fade">
                                      <p:cBhvr>
                                        <p:cTn id="78" dur="500"/>
                                        <p:tgtEl>
                                          <p:spTgt spid="6">
                                            <p:graphicEl>
                                              <a:dgm id="{7E7BCE9D-12DC-4212-ADC3-8F9C5201DF49}"/>
                                            </p:graphicEl>
                                          </p:spTgt>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6">
                                            <p:graphicEl>
                                              <a:dgm id="{41B73A76-28A7-4865-A728-C39024716635}"/>
                                            </p:graphicEl>
                                          </p:spTgt>
                                        </p:tgtEl>
                                        <p:attrNameLst>
                                          <p:attrName>style.visibility</p:attrName>
                                        </p:attrNameLst>
                                      </p:cBhvr>
                                      <p:to>
                                        <p:strVal val="visible"/>
                                      </p:to>
                                    </p:set>
                                    <p:animEffect transition="in" filter="fade">
                                      <p:cBhvr>
                                        <p:cTn id="81" dur="500"/>
                                        <p:tgtEl>
                                          <p:spTgt spid="6">
                                            <p:graphicEl>
                                              <a:dgm id="{41B73A76-28A7-4865-A728-C3902471663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00;g3fa7efad67b_0_62">
            <a:extLst>
              <a:ext uri="{FF2B5EF4-FFF2-40B4-BE49-F238E27FC236}">
                <a16:creationId xmlns:a16="http://schemas.microsoft.com/office/drawing/2014/main" id="{055046F2-8FFE-EF04-01B6-D67101581E81}"/>
              </a:ext>
            </a:extLst>
          </p:cNvPr>
          <p:cNvSpPr txBox="1"/>
          <p:nvPr/>
        </p:nvSpPr>
        <p:spPr>
          <a:xfrm>
            <a:off x="2250960" y="545151"/>
            <a:ext cx="12984300" cy="1272055"/>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7533" kern="0">
                <a:solidFill>
                  <a:srgbClr val="111618"/>
                </a:solidFill>
                <a:latin typeface="Oswald Medium"/>
                <a:ea typeface="Oswald Medium"/>
                <a:cs typeface="Oswald Medium"/>
                <a:sym typeface="Oswald Medium"/>
              </a:rPr>
              <a:t>How do I get paid?</a:t>
            </a:r>
            <a:endParaRPr sz="150" kern="0">
              <a:solidFill>
                <a:srgbClr val="000000"/>
              </a:solidFill>
              <a:latin typeface="Arial"/>
              <a:cs typeface="Arial"/>
              <a:sym typeface="Arial"/>
            </a:endParaRPr>
          </a:p>
          <a:p>
            <a:pPr defTabSz="1371600">
              <a:buClr>
                <a:srgbClr val="000000"/>
              </a:buClr>
            </a:pPr>
            <a:endParaRPr sz="150" kern="0">
              <a:solidFill>
                <a:srgbClr val="000000"/>
              </a:solidFill>
              <a:latin typeface="Arial"/>
              <a:cs typeface="Arial"/>
              <a:sym typeface="Arial"/>
            </a:endParaRPr>
          </a:p>
        </p:txBody>
      </p:sp>
      <p:sp>
        <p:nvSpPr>
          <p:cNvPr id="5" name="Google Shape;99;g3fa7efad67b_0_62">
            <a:extLst>
              <a:ext uri="{FF2B5EF4-FFF2-40B4-BE49-F238E27FC236}">
                <a16:creationId xmlns:a16="http://schemas.microsoft.com/office/drawing/2014/main" id="{69B8C86B-4339-55D6-3330-5688F493110D}"/>
              </a:ext>
            </a:extLst>
          </p:cNvPr>
          <p:cNvSpPr/>
          <p:nvPr/>
        </p:nvSpPr>
        <p:spPr>
          <a:xfrm>
            <a:off x="710890" y="460950"/>
            <a:ext cx="1850747" cy="1869441"/>
          </a:xfrm>
          <a:custGeom>
            <a:avLst/>
            <a:gdLst/>
            <a:ahLst/>
            <a:cxnLst/>
            <a:rect l="l" t="t" r="r" b="b"/>
            <a:pathLst>
              <a:path w="1905531" h="1924779" extrusionOk="0">
                <a:moveTo>
                  <a:pt x="0" y="0"/>
                </a:moveTo>
                <a:lnTo>
                  <a:pt x="1905532" y="0"/>
                </a:lnTo>
                <a:lnTo>
                  <a:pt x="1905532" y="1924779"/>
                </a:lnTo>
                <a:lnTo>
                  <a:pt x="0" y="1924779"/>
                </a:lnTo>
                <a:lnTo>
                  <a:pt x="0" y="0"/>
                </a:lnTo>
                <a:close/>
              </a:path>
            </a:pathLst>
          </a:custGeom>
          <a:blipFill rotWithShape="1">
            <a:blip r:embed="rId3">
              <a:alphaModFix/>
            </a:blip>
            <a:stretch>
              <a:fillRect/>
            </a:stretch>
          </a:blipFill>
          <a:ln>
            <a:noFill/>
          </a:ln>
        </p:spPr>
        <p:txBody>
          <a:bodyPr spcFirstLastPara="1" wrap="square" lIns="88988" tIns="44438" rIns="88988" bIns="44438" anchor="t" anchorCtr="0">
            <a:noAutofit/>
          </a:bodyPr>
          <a:lstStyle/>
          <a:p>
            <a:pPr defTabSz="1371600">
              <a:buClr>
                <a:srgbClr val="000000"/>
              </a:buClr>
            </a:pPr>
            <a:endParaRPr sz="1752" kern="0">
              <a:solidFill>
                <a:srgbClr val="000000"/>
              </a:solidFill>
              <a:latin typeface="Calibri"/>
              <a:ea typeface="Calibri"/>
              <a:cs typeface="Calibri"/>
              <a:sym typeface="Calibri"/>
            </a:endParaRPr>
          </a:p>
        </p:txBody>
      </p:sp>
      <p:sp>
        <p:nvSpPr>
          <p:cNvPr id="21" name="Rectangle 20">
            <a:extLst>
              <a:ext uri="{FF2B5EF4-FFF2-40B4-BE49-F238E27FC236}">
                <a16:creationId xmlns:a16="http://schemas.microsoft.com/office/drawing/2014/main" id="{EA555B09-2494-F177-E38B-E44D4A85DCD3}"/>
              </a:ext>
            </a:extLst>
          </p:cNvPr>
          <p:cNvSpPr/>
          <p:nvPr/>
        </p:nvSpPr>
        <p:spPr>
          <a:xfrm>
            <a:off x="6172196" y="1901407"/>
            <a:ext cx="8097982" cy="7213341"/>
          </a:xfrm>
          <a:prstGeom prst="rect">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513ED27-45EC-9691-D93C-0DF1A491D753}"/>
              </a:ext>
            </a:extLst>
          </p:cNvPr>
          <p:cNvSpPr/>
          <p:nvPr/>
        </p:nvSpPr>
        <p:spPr>
          <a:xfrm>
            <a:off x="14484916" y="2989458"/>
            <a:ext cx="3050368" cy="7213341"/>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39CE3F2-414B-6CC8-2C35-71958E36020B}"/>
              </a:ext>
            </a:extLst>
          </p:cNvPr>
          <p:cNvSpPr/>
          <p:nvPr/>
        </p:nvSpPr>
        <p:spPr>
          <a:xfrm>
            <a:off x="595745" y="3073659"/>
            <a:ext cx="5320146" cy="7213341"/>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8" name="Diagram 17">
            <a:extLst>
              <a:ext uri="{FF2B5EF4-FFF2-40B4-BE49-F238E27FC236}">
                <a16:creationId xmlns:a16="http://schemas.microsoft.com/office/drawing/2014/main" id="{5C00DC2A-F79C-E1B8-4FE3-46F267DD51CB}"/>
              </a:ext>
            </a:extLst>
          </p:cNvPr>
          <p:cNvGraphicFramePr/>
          <p:nvPr>
            <p:extLst>
              <p:ext uri="{D42A27DB-BD31-4B8C-83A1-F6EECF244321}">
                <p14:modId xmlns:p14="http://schemas.microsoft.com/office/powerpoint/2010/main" val="3949820893"/>
              </p:ext>
            </p:extLst>
          </p:nvPr>
        </p:nvGraphicFramePr>
        <p:xfrm>
          <a:off x="187036" y="2616459"/>
          <a:ext cx="17913927" cy="673330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Graphic 7" descr="Dollar with solid fill">
            <a:extLst>
              <a:ext uri="{FF2B5EF4-FFF2-40B4-BE49-F238E27FC236}">
                <a16:creationId xmlns:a16="http://schemas.microsoft.com/office/drawing/2014/main" id="{C064EF38-6179-876D-77C5-FBB53E8ED75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91883" y="8737712"/>
            <a:ext cx="914400" cy="914400"/>
          </a:xfrm>
          <a:prstGeom prst="rect">
            <a:avLst/>
          </a:prstGeom>
        </p:spPr>
      </p:pic>
      <p:pic>
        <p:nvPicPr>
          <p:cNvPr id="10" name="Graphic 9" descr="Dollar with solid fill">
            <a:extLst>
              <a:ext uri="{FF2B5EF4-FFF2-40B4-BE49-F238E27FC236}">
                <a16:creationId xmlns:a16="http://schemas.microsoft.com/office/drawing/2014/main" id="{79B26B6B-03DA-7DE7-4BDB-5C3A3E2C0DD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717229" y="2075058"/>
            <a:ext cx="914400" cy="914400"/>
          </a:xfrm>
          <a:prstGeom prst="rect">
            <a:avLst/>
          </a:prstGeom>
        </p:spPr>
      </p:pic>
      <p:pic>
        <p:nvPicPr>
          <p:cNvPr id="12" name="Graphic 11" descr="Dollar with solid fill">
            <a:extLst>
              <a:ext uri="{FF2B5EF4-FFF2-40B4-BE49-F238E27FC236}">
                <a16:creationId xmlns:a16="http://schemas.microsoft.com/office/drawing/2014/main" id="{BBE31C13-1774-E6AA-DD34-7F444D49FF4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4270178" y="8955458"/>
            <a:ext cx="914400" cy="914400"/>
          </a:xfrm>
          <a:prstGeom prst="rect">
            <a:avLst/>
          </a:prstGeom>
        </p:spPr>
      </p:pic>
      <p:sp>
        <p:nvSpPr>
          <p:cNvPr id="13" name="TextBox 12">
            <a:extLst>
              <a:ext uri="{FF2B5EF4-FFF2-40B4-BE49-F238E27FC236}">
                <a16:creationId xmlns:a16="http://schemas.microsoft.com/office/drawing/2014/main" id="{328CF48B-9C2D-55DA-46D5-77EDB7F6BAEE}"/>
              </a:ext>
            </a:extLst>
          </p:cNvPr>
          <p:cNvSpPr txBox="1"/>
          <p:nvPr/>
        </p:nvSpPr>
        <p:spPr>
          <a:xfrm>
            <a:off x="1577619" y="8824983"/>
            <a:ext cx="4028898" cy="784830"/>
          </a:xfrm>
          <a:prstGeom prst="rect">
            <a:avLst/>
          </a:prstGeom>
          <a:noFill/>
        </p:spPr>
        <p:txBody>
          <a:bodyPr wrap="square" rtlCol="0">
            <a:spAutoFit/>
          </a:bodyPr>
          <a:lstStyle/>
          <a:p>
            <a:r>
              <a:rPr lang="en-US" sz="4500" b="1">
                <a:highlight>
                  <a:srgbClr val="00FF00"/>
                </a:highlight>
              </a:rPr>
              <a:t>Payment 1: 50%</a:t>
            </a:r>
          </a:p>
        </p:txBody>
      </p:sp>
      <p:sp>
        <p:nvSpPr>
          <p:cNvPr id="15" name="TextBox 14">
            <a:extLst>
              <a:ext uri="{FF2B5EF4-FFF2-40B4-BE49-F238E27FC236}">
                <a16:creationId xmlns:a16="http://schemas.microsoft.com/office/drawing/2014/main" id="{DA47D38E-F5C8-4FEA-FB4D-3ABF2BAAE35C}"/>
              </a:ext>
            </a:extLst>
          </p:cNvPr>
          <p:cNvSpPr txBox="1"/>
          <p:nvPr/>
        </p:nvSpPr>
        <p:spPr>
          <a:xfrm>
            <a:off x="8337560" y="2103274"/>
            <a:ext cx="4137497" cy="784830"/>
          </a:xfrm>
          <a:prstGeom prst="rect">
            <a:avLst/>
          </a:prstGeom>
          <a:noFill/>
        </p:spPr>
        <p:txBody>
          <a:bodyPr wrap="square" rtlCol="0">
            <a:spAutoFit/>
          </a:bodyPr>
          <a:lstStyle/>
          <a:p>
            <a:r>
              <a:rPr lang="en-US" sz="4500" b="1">
                <a:highlight>
                  <a:srgbClr val="00FF00"/>
                </a:highlight>
              </a:rPr>
              <a:t>Payment 2: 25%</a:t>
            </a:r>
          </a:p>
        </p:txBody>
      </p:sp>
      <p:sp>
        <p:nvSpPr>
          <p:cNvPr id="17" name="TextBox 16">
            <a:extLst>
              <a:ext uri="{FF2B5EF4-FFF2-40B4-BE49-F238E27FC236}">
                <a16:creationId xmlns:a16="http://schemas.microsoft.com/office/drawing/2014/main" id="{761E3EE0-DF47-D6B4-04DD-9D56E7753AD7}"/>
              </a:ext>
            </a:extLst>
          </p:cNvPr>
          <p:cNvSpPr txBox="1"/>
          <p:nvPr/>
        </p:nvSpPr>
        <p:spPr>
          <a:xfrm>
            <a:off x="14909602" y="9099175"/>
            <a:ext cx="3777097" cy="677108"/>
          </a:xfrm>
          <a:prstGeom prst="rect">
            <a:avLst/>
          </a:prstGeom>
          <a:noFill/>
        </p:spPr>
        <p:txBody>
          <a:bodyPr wrap="square" rtlCol="0">
            <a:spAutoFit/>
          </a:bodyPr>
          <a:lstStyle/>
          <a:p>
            <a:r>
              <a:rPr lang="en-US" sz="3800" b="1">
                <a:highlight>
                  <a:srgbClr val="00FF00"/>
                </a:highlight>
              </a:rPr>
              <a:t>Payment 3: 25%</a:t>
            </a:r>
          </a:p>
        </p:txBody>
      </p:sp>
    </p:spTree>
    <p:extLst>
      <p:ext uri="{BB962C8B-B14F-4D97-AF65-F5344CB8AC3E}">
        <p14:creationId xmlns:p14="http://schemas.microsoft.com/office/powerpoint/2010/main" val="1723550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par>
                                <p:cTn id="33" presetID="10" presetClass="entr" presetSubtype="0"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19" grpId="0" animBg="1"/>
      <p:bldP spid="13" grpId="0"/>
      <p:bldP spid="15"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76905-680F-4F95-817F-04000E730261}"/>
            </a:ext>
          </a:extLst>
        </p:cNvPr>
        <p:cNvGrpSpPr/>
        <p:nvPr/>
      </p:nvGrpSpPr>
      <p:grpSpPr>
        <a:xfrm>
          <a:off x="0" y="0"/>
          <a:ext cx="0" cy="0"/>
          <a:chOff x="0" y="0"/>
          <a:chExt cx="0" cy="0"/>
        </a:xfrm>
      </p:grpSpPr>
      <p:sp>
        <p:nvSpPr>
          <p:cNvPr id="3" name="Google Shape;100;g3fa7efad67b_0_62">
            <a:extLst>
              <a:ext uri="{FF2B5EF4-FFF2-40B4-BE49-F238E27FC236}">
                <a16:creationId xmlns:a16="http://schemas.microsoft.com/office/drawing/2014/main" id="{156ADB96-71D3-D23F-9A82-253F0809ED7F}"/>
              </a:ext>
            </a:extLst>
          </p:cNvPr>
          <p:cNvSpPr txBox="1"/>
          <p:nvPr/>
        </p:nvSpPr>
        <p:spPr>
          <a:xfrm>
            <a:off x="2250960" y="545151"/>
            <a:ext cx="12984300" cy="1120795"/>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6600" kern="0">
                <a:solidFill>
                  <a:srgbClr val="111618"/>
                </a:solidFill>
                <a:latin typeface="Oswald Medium"/>
                <a:ea typeface="Oswald Medium"/>
                <a:cs typeface="Oswald Medium"/>
                <a:sym typeface="Oswald Medium"/>
              </a:rPr>
              <a:t>Completing Your Contract</a:t>
            </a:r>
            <a:endParaRPr lang="en-US" sz="100" kern="0">
              <a:solidFill>
                <a:srgbClr val="000000"/>
              </a:solidFill>
              <a:latin typeface="Arial"/>
              <a:cs typeface="Arial"/>
              <a:sym typeface="Arial"/>
            </a:endParaRPr>
          </a:p>
          <a:p>
            <a:pPr defTabSz="1371600">
              <a:buClr>
                <a:srgbClr val="000000"/>
              </a:buClr>
            </a:pPr>
            <a:endParaRPr lang="en-US" sz="100" kern="0">
              <a:solidFill>
                <a:srgbClr val="000000"/>
              </a:solidFill>
              <a:latin typeface="Arial"/>
              <a:cs typeface="Arial"/>
              <a:sym typeface="Arial"/>
            </a:endParaRPr>
          </a:p>
        </p:txBody>
      </p:sp>
      <p:sp>
        <p:nvSpPr>
          <p:cNvPr id="5" name="Google Shape;99;g3fa7efad67b_0_62">
            <a:extLst>
              <a:ext uri="{FF2B5EF4-FFF2-40B4-BE49-F238E27FC236}">
                <a16:creationId xmlns:a16="http://schemas.microsoft.com/office/drawing/2014/main" id="{1D04517D-CA9C-E072-B355-837D74D29301}"/>
              </a:ext>
            </a:extLst>
          </p:cNvPr>
          <p:cNvSpPr/>
          <p:nvPr/>
        </p:nvSpPr>
        <p:spPr>
          <a:xfrm>
            <a:off x="710890" y="460950"/>
            <a:ext cx="1850747" cy="1869441"/>
          </a:xfrm>
          <a:custGeom>
            <a:avLst/>
            <a:gdLst/>
            <a:ahLst/>
            <a:cxnLst/>
            <a:rect l="l" t="t" r="r" b="b"/>
            <a:pathLst>
              <a:path w="1905531" h="1924779" extrusionOk="0">
                <a:moveTo>
                  <a:pt x="0" y="0"/>
                </a:moveTo>
                <a:lnTo>
                  <a:pt x="1905532" y="0"/>
                </a:lnTo>
                <a:lnTo>
                  <a:pt x="1905532" y="1924779"/>
                </a:lnTo>
                <a:lnTo>
                  <a:pt x="0" y="1924779"/>
                </a:lnTo>
                <a:lnTo>
                  <a:pt x="0" y="0"/>
                </a:lnTo>
                <a:close/>
              </a:path>
            </a:pathLst>
          </a:custGeom>
          <a:blipFill rotWithShape="1">
            <a:blip r:embed="rId3">
              <a:alphaModFix/>
            </a:blip>
            <a:stretch>
              <a:fillRect/>
            </a:stretch>
          </a:blipFill>
          <a:ln>
            <a:noFill/>
          </a:ln>
        </p:spPr>
        <p:txBody>
          <a:bodyPr spcFirstLastPara="1" wrap="square" lIns="88988" tIns="44438" rIns="88988" bIns="44438" anchor="t" anchorCtr="0">
            <a:noAutofit/>
          </a:bodyPr>
          <a:lstStyle/>
          <a:p>
            <a:pPr defTabSz="1371600">
              <a:buClr>
                <a:srgbClr val="000000"/>
              </a:buClr>
            </a:pPr>
            <a:endParaRPr sz="1752" kern="0">
              <a:solidFill>
                <a:srgbClr val="000000"/>
              </a:solidFill>
              <a:latin typeface="Calibri"/>
              <a:ea typeface="Calibri"/>
              <a:cs typeface="Calibri"/>
              <a:sym typeface="Calibri"/>
            </a:endParaRPr>
          </a:p>
        </p:txBody>
      </p:sp>
      <p:graphicFrame>
        <p:nvGraphicFramePr>
          <p:cNvPr id="6" name="Diagram 5">
            <a:extLst>
              <a:ext uri="{FF2B5EF4-FFF2-40B4-BE49-F238E27FC236}">
                <a16:creationId xmlns:a16="http://schemas.microsoft.com/office/drawing/2014/main" id="{FAEDE710-200A-3166-9CB0-94DF341A4A56}"/>
              </a:ext>
            </a:extLst>
          </p:cNvPr>
          <p:cNvGraphicFramePr/>
          <p:nvPr>
            <p:extLst>
              <p:ext uri="{D42A27DB-BD31-4B8C-83A1-F6EECF244321}">
                <p14:modId xmlns:p14="http://schemas.microsoft.com/office/powerpoint/2010/main" val="1752779340"/>
              </p:ext>
            </p:extLst>
          </p:nvPr>
        </p:nvGraphicFramePr>
        <p:xfrm>
          <a:off x="491836" y="1194317"/>
          <a:ext cx="17304328" cy="37522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Rectangle 8">
            <a:extLst>
              <a:ext uri="{FF2B5EF4-FFF2-40B4-BE49-F238E27FC236}">
                <a16:creationId xmlns:a16="http://schemas.microsoft.com/office/drawing/2014/main" id="{40F4FCD6-6BA2-6D1E-DD68-F11557CDE4FB}"/>
              </a:ext>
            </a:extLst>
          </p:cNvPr>
          <p:cNvSpPr/>
          <p:nvPr/>
        </p:nvSpPr>
        <p:spPr>
          <a:xfrm>
            <a:off x="194938" y="5223176"/>
            <a:ext cx="17846319" cy="492896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oogle Shape;100;g3fa7efad67b_0_62">
            <a:extLst>
              <a:ext uri="{FF2B5EF4-FFF2-40B4-BE49-F238E27FC236}">
                <a16:creationId xmlns:a16="http://schemas.microsoft.com/office/drawing/2014/main" id="{EC8944CA-C401-EB01-B02A-D0F657D20E16}"/>
              </a:ext>
            </a:extLst>
          </p:cNvPr>
          <p:cNvSpPr txBox="1"/>
          <p:nvPr/>
        </p:nvSpPr>
        <p:spPr>
          <a:xfrm>
            <a:off x="194938" y="4579544"/>
            <a:ext cx="12984300" cy="782241"/>
          </a:xfrm>
          <a:prstGeom prst="rect">
            <a:avLst/>
          </a:prstGeom>
          <a:noFill/>
          <a:ln>
            <a:noFill/>
          </a:ln>
        </p:spPr>
        <p:txBody>
          <a:bodyPr spcFirstLastPara="1" wrap="square" lIns="88988" tIns="44438" rIns="88988" bIns="44438" anchor="t" anchorCtr="0">
            <a:spAutoFit/>
          </a:bodyPr>
          <a:lstStyle/>
          <a:p>
            <a:pPr defTabSz="1371600">
              <a:buClr>
                <a:srgbClr val="000000"/>
              </a:buClr>
            </a:pPr>
            <a:r>
              <a:rPr lang="en-US" sz="4400" kern="0">
                <a:solidFill>
                  <a:schemeClr val="accent6"/>
                </a:solidFill>
                <a:latin typeface="Oswald Medium"/>
                <a:ea typeface="Oswald Medium"/>
                <a:cs typeface="Oswald Medium"/>
                <a:sym typeface="Oswald Medium"/>
              </a:rPr>
              <a:t>Exit Surveys:</a:t>
            </a:r>
            <a:endParaRPr sz="100" kern="0">
              <a:solidFill>
                <a:schemeClr val="accent6"/>
              </a:solidFill>
              <a:latin typeface="Arial"/>
              <a:cs typeface="Arial"/>
              <a:sym typeface="Arial"/>
            </a:endParaRPr>
          </a:p>
          <a:p>
            <a:pPr defTabSz="1371600">
              <a:buClr>
                <a:srgbClr val="000000"/>
              </a:buClr>
            </a:pPr>
            <a:endParaRPr sz="100" kern="0">
              <a:solidFill>
                <a:schemeClr val="accent6"/>
              </a:solidFill>
              <a:latin typeface="Arial"/>
              <a:cs typeface="Arial"/>
              <a:sym typeface="Arial"/>
            </a:endParaRPr>
          </a:p>
        </p:txBody>
      </p:sp>
      <p:sp>
        <p:nvSpPr>
          <p:cNvPr id="4" name="Google Shape;100;g3fa7efad67b_0_62">
            <a:extLst>
              <a:ext uri="{FF2B5EF4-FFF2-40B4-BE49-F238E27FC236}">
                <a16:creationId xmlns:a16="http://schemas.microsoft.com/office/drawing/2014/main" id="{62834AF5-12F5-C2CA-EA60-61EFAB838D6E}"/>
              </a:ext>
            </a:extLst>
          </p:cNvPr>
          <p:cNvSpPr txBox="1"/>
          <p:nvPr/>
        </p:nvSpPr>
        <p:spPr>
          <a:xfrm>
            <a:off x="14178198" y="1901407"/>
            <a:ext cx="3734414" cy="2136458"/>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4400" kern="0">
                <a:solidFill>
                  <a:schemeClr val="accent6"/>
                </a:solidFill>
                <a:latin typeface="Oswald Medium"/>
                <a:ea typeface="Oswald Medium"/>
                <a:cs typeface="Oswald Medium"/>
                <a:sym typeface="Oswald Medium"/>
              </a:rPr>
              <a:t>Due by the last day of contract:</a:t>
            </a:r>
          </a:p>
          <a:p>
            <a:pPr algn="ctr" defTabSz="1371600">
              <a:buClr>
                <a:srgbClr val="000000"/>
              </a:buClr>
            </a:pPr>
            <a:r>
              <a:rPr lang="en-US" sz="4400" kern="0">
                <a:solidFill>
                  <a:schemeClr val="accent6"/>
                </a:solidFill>
                <a:latin typeface="Oswald Medium"/>
                <a:cs typeface="Arial"/>
                <a:sym typeface="Oswald Medium"/>
              </a:rPr>
              <a:t>(5/31/27)</a:t>
            </a:r>
            <a:endParaRPr sz="100" kern="0">
              <a:solidFill>
                <a:schemeClr val="accent6"/>
              </a:solidFill>
              <a:latin typeface="Arial"/>
              <a:cs typeface="Arial"/>
              <a:sym typeface="Arial"/>
            </a:endParaRPr>
          </a:p>
          <a:p>
            <a:pPr defTabSz="1371600">
              <a:buClr>
                <a:srgbClr val="000000"/>
              </a:buClr>
            </a:pPr>
            <a:endParaRPr sz="100" kern="0">
              <a:solidFill>
                <a:schemeClr val="accent6"/>
              </a:solidFill>
              <a:latin typeface="Arial"/>
              <a:cs typeface="Arial"/>
              <a:sym typeface="Arial"/>
            </a:endParaRPr>
          </a:p>
        </p:txBody>
      </p:sp>
      <p:sp>
        <p:nvSpPr>
          <p:cNvPr id="7" name="Rectangle: Rounded Corners 6">
            <a:extLst>
              <a:ext uri="{FF2B5EF4-FFF2-40B4-BE49-F238E27FC236}">
                <a16:creationId xmlns:a16="http://schemas.microsoft.com/office/drawing/2014/main" id="{277D7818-AE2C-E7EE-3653-77DAD00F666B}"/>
              </a:ext>
            </a:extLst>
          </p:cNvPr>
          <p:cNvSpPr/>
          <p:nvPr/>
        </p:nvSpPr>
        <p:spPr>
          <a:xfrm>
            <a:off x="668350" y="5801663"/>
            <a:ext cx="4013449" cy="2391509"/>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800"/>
              <a:t>Program Experience Survey: </a:t>
            </a:r>
            <a:r>
              <a:rPr lang="en-US"/>
              <a:t>These are general questions regarding your opinion about the program as well as help you received.</a:t>
            </a:r>
            <a:endParaRPr lang="en-US" sz="2800"/>
          </a:p>
        </p:txBody>
      </p:sp>
      <p:sp>
        <p:nvSpPr>
          <p:cNvPr id="10" name="Rectangle: Rounded Corners 9">
            <a:extLst>
              <a:ext uri="{FF2B5EF4-FFF2-40B4-BE49-F238E27FC236}">
                <a16:creationId xmlns:a16="http://schemas.microsoft.com/office/drawing/2014/main" id="{F99A9AC4-5370-0906-2FF3-216DF122C9C6}"/>
              </a:ext>
            </a:extLst>
          </p:cNvPr>
          <p:cNvSpPr/>
          <p:nvPr/>
        </p:nvSpPr>
        <p:spPr>
          <a:xfrm>
            <a:off x="4906175" y="5801662"/>
            <a:ext cx="4013449" cy="2391509"/>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800"/>
              <a:t>Virginia Tech Exit Survey: </a:t>
            </a:r>
            <a:r>
              <a:rPr lang="en-US"/>
              <a:t>This survey supports research being done by the Agricultural and Applied Economics Department at Virginia Tech.</a:t>
            </a:r>
            <a:endParaRPr lang="en-US" sz="2800"/>
          </a:p>
        </p:txBody>
      </p:sp>
      <p:sp>
        <p:nvSpPr>
          <p:cNvPr id="12" name="Rectangle: Rounded Corners 11">
            <a:extLst>
              <a:ext uri="{FF2B5EF4-FFF2-40B4-BE49-F238E27FC236}">
                <a16:creationId xmlns:a16="http://schemas.microsoft.com/office/drawing/2014/main" id="{8ED2C6D3-CC64-6C7F-EB88-C5D5283AB944}"/>
              </a:ext>
            </a:extLst>
          </p:cNvPr>
          <p:cNvSpPr/>
          <p:nvPr/>
        </p:nvSpPr>
        <p:spPr>
          <a:xfrm>
            <a:off x="9144000" y="5801662"/>
            <a:ext cx="4013449" cy="2391509"/>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800"/>
              <a:t>USDA Exit Survey:</a:t>
            </a:r>
          </a:p>
          <a:p>
            <a:pPr algn="ctr"/>
            <a:r>
              <a:rPr lang="en-US"/>
              <a:t>USDA is interested in learning if you experienced an economic benefit selling commodities produced using </a:t>
            </a:r>
            <a:r>
              <a:rPr lang="en-US" err="1"/>
              <a:t>climate-smart</a:t>
            </a:r>
            <a:r>
              <a:rPr lang="en-US"/>
              <a:t> practices.</a:t>
            </a:r>
            <a:endParaRPr lang="en-US" sz="2800"/>
          </a:p>
        </p:txBody>
      </p:sp>
      <p:sp>
        <p:nvSpPr>
          <p:cNvPr id="14" name="Rectangle: Rounded Corners 13">
            <a:extLst>
              <a:ext uri="{FF2B5EF4-FFF2-40B4-BE49-F238E27FC236}">
                <a16:creationId xmlns:a16="http://schemas.microsoft.com/office/drawing/2014/main" id="{F2112BC8-BEBB-4AF7-D3C0-3CFCE050BFAF}"/>
              </a:ext>
            </a:extLst>
          </p:cNvPr>
          <p:cNvSpPr/>
          <p:nvPr/>
        </p:nvSpPr>
        <p:spPr>
          <a:xfrm>
            <a:off x="13454347" y="5801662"/>
            <a:ext cx="4013449" cy="2391509"/>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800"/>
              <a:t>Research (Land Use Survey): </a:t>
            </a:r>
            <a:r>
              <a:rPr lang="en-US"/>
              <a:t>These are general questions regarding how your pastures have historically been managed.</a:t>
            </a:r>
            <a:endParaRPr lang="en-US" sz="2800"/>
          </a:p>
        </p:txBody>
      </p:sp>
      <p:sp>
        <p:nvSpPr>
          <p:cNvPr id="17" name="TextBox 16">
            <a:extLst>
              <a:ext uri="{FF2B5EF4-FFF2-40B4-BE49-F238E27FC236}">
                <a16:creationId xmlns:a16="http://schemas.microsoft.com/office/drawing/2014/main" id="{BB145330-314C-AAE5-0B4A-16EF734C4D3C}"/>
              </a:ext>
            </a:extLst>
          </p:cNvPr>
          <p:cNvSpPr txBox="1"/>
          <p:nvPr/>
        </p:nvSpPr>
        <p:spPr>
          <a:xfrm>
            <a:off x="1495466" y="8954567"/>
            <a:ext cx="6372665" cy="830997"/>
          </a:xfrm>
          <a:prstGeom prst="rect">
            <a:avLst/>
          </a:prstGeom>
          <a:noFill/>
        </p:spPr>
        <p:txBody>
          <a:bodyPr wrap="square" rtlCol="0">
            <a:spAutoFit/>
          </a:bodyPr>
          <a:lstStyle/>
          <a:p>
            <a:pPr algn="ctr"/>
            <a:r>
              <a:rPr lang="en-US" sz="2400"/>
              <a:t>Can we design more producer-friendly </a:t>
            </a:r>
            <a:br>
              <a:rPr lang="en-US" sz="2400"/>
            </a:br>
            <a:r>
              <a:rPr lang="en-US" sz="2400"/>
              <a:t>cost-share programs?</a:t>
            </a:r>
          </a:p>
        </p:txBody>
      </p:sp>
      <p:cxnSp>
        <p:nvCxnSpPr>
          <p:cNvPr id="19" name="Straight Arrow Connector 18">
            <a:extLst>
              <a:ext uri="{FF2B5EF4-FFF2-40B4-BE49-F238E27FC236}">
                <a16:creationId xmlns:a16="http://schemas.microsoft.com/office/drawing/2014/main" id="{6CF63F24-749C-4FE9-A8AE-BFB27965C2F5}"/>
              </a:ext>
            </a:extLst>
          </p:cNvPr>
          <p:cNvCxnSpPr>
            <a:cxnSpLocks/>
            <a:stCxn id="7" idx="2"/>
          </p:cNvCxnSpPr>
          <p:nvPr/>
        </p:nvCxnSpPr>
        <p:spPr>
          <a:xfrm flipH="1">
            <a:off x="2675074" y="8193172"/>
            <a:ext cx="1" cy="761395"/>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cxnSp>
        <p:nvCxnSpPr>
          <p:cNvPr id="21" name="Straight Arrow Connector 20">
            <a:extLst>
              <a:ext uri="{FF2B5EF4-FFF2-40B4-BE49-F238E27FC236}">
                <a16:creationId xmlns:a16="http://schemas.microsoft.com/office/drawing/2014/main" id="{AC0E2F6A-5313-679E-65D0-C836A32AEC99}"/>
              </a:ext>
            </a:extLst>
          </p:cNvPr>
          <p:cNvCxnSpPr>
            <a:cxnSpLocks/>
            <a:stCxn id="10" idx="2"/>
          </p:cNvCxnSpPr>
          <p:nvPr/>
        </p:nvCxnSpPr>
        <p:spPr>
          <a:xfrm flipH="1">
            <a:off x="6912899" y="8193171"/>
            <a:ext cx="1" cy="761396"/>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sp>
        <p:nvSpPr>
          <p:cNvPr id="30" name="TextBox 29">
            <a:extLst>
              <a:ext uri="{FF2B5EF4-FFF2-40B4-BE49-F238E27FC236}">
                <a16:creationId xmlns:a16="http://schemas.microsoft.com/office/drawing/2014/main" id="{B82B30CA-E0CC-75FD-2763-FCACB26016A9}"/>
              </a:ext>
            </a:extLst>
          </p:cNvPr>
          <p:cNvSpPr txBox="1"/>
          <p:nvPr/>
        </p:nvSpPr>
        <p:spPr>
          <a:xfrm>
            <a:off x="9143999" y="8954566"/>
            <a:ext cx="4013450" cy="830997"/>
          </a:xfrm>
          <a:prstGeom prst="rect">
            <a:avLst/>
          </a:prstGeom>
          <a:noFill/>
        </p:spPr>
        <p:txBody>
          <a:bodyPr wrap="square" rtlCol="0">
            <a:spAutoFit/>
          </a:bodyPr>
          <a:lstStyle/>
          <a:p>
            <a:pPr algn="ctr"/>
            <a:r>
              <a:rPr lang="en-US" sz="2400"/>
              <a:t>Did this program help producers enter new markets?</a:t>
            </a:r>
          </a:p>
        </p:txBody>
      </p:sp>
      <p:sp>
        <p:nvSpPr>
          <p:cNvPr id="32" name="TextBox 31">
            <a:extLst>
              <a:ext uri="{FF2B5EF4-FFF2-40B4-BE49-F238E27FC236}">
                <a16:creationId xmlns:a16="http://schemas.microsoft.com/office/drawing/2014/main" id="{624859FC-3E10-AB52-C5CA-720A58447257}"/>
              </a:ext>
            </a:extLst>
          </p:cNvPr>
          <p:cNvSpPr txBox="1"/>
          <p:nvPr/>
        </p:nvSpPr>
        <p:spPr>
          <a:xfrm>
            <a:off x="13454348" y="8954565"/>
            <a:ext cx="4013448" cy="1200329"/>
          </a:xfrm>
          <a:prstGeom prst="rect">
            <a:avLst/>
          </a:prstGeom>
          <a:noFill/>
        </p:spPr>
        <p:txBody>
          <a:bodyPr wrap="square" rtlCol="0">
            <a:spAutoFit/>
          </a:bodyPr>
          <a:lstStyle/>
          <a:p>
            <a:pPr algn="ctr"/>
            <a:r>
              <a:rPr lang="en-US" sz="2400"/>
              <a:t>Can we develop better advice on long-term land management strategies?</a:t>
            </a:r>
          </a:p>
        </p:txBody>
      </p:sp>
      <p:cxnSp>
        <p:nvCxnSpPr>
          <p:cNvPr id="33" name="Straight Arrow Connector 32">
            <a:extLst>
              <a:ext uri="{FF2B5EF4-FFF2-40B4-BE49-F238E27FC236}">
                <a16:creationId xmlns:a16="http://schemas.microsoft.com/office/drawing/2014/main" id="{FA992437-BD80-047E-9BF1-2C5BFD567FA5}"/>
              </a:ext>
            </a:extLst>
          </p:cNvPr>
          <p:cNvCxnSpPr>
            <a:cxnSpLocks/>
          </p:cNvCxnSpPr>
          <p:nvPr/>
        </p:nvCxnSpPr>
        <p:spPr>
          <a:xfrm flipH="1">
            <a:off x="11032388" y="8190420"/>
            <a:ext cx="1" cy="761396"/>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cxnSp>
        <p:nvCxnSpPr>
          <p:cNvPr id="34" name="Straight Arrow Connector 33">
            <a:extLst>
              <a:ext uri="{FF2B5EF4-FFF2-40B4-BE49-F238E27FC236}">
                <a16:creationId xmlns:a16="http://schemas.microsoft.com/office/drawing/2014/main" id="{3CD827F5-50E8-D3FD-922C-AF055EF05A62}"/>
              </a:ext>
            </a:extLst>
          </p:cNvPr>
          <p:cNvCxnSpPr>
            <a:cxnSpLocks/>
          </p:cNvCxnSpPr>
          <p:nvPr/>
        </p:nvCxnSpPr>
        <p:spPr>
          <a:xfrm flipH="1">
            <a:off x="15461071" y="8190419"/>
            <a:ext cx="1" cy="761396"/>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55338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10" presetClass="entr" presetSubtype="0"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500"/>
                                        <p:tgtEl>
                                          <p:spTgt spid="3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500"/>
                                        <p:tgtEl>
                                          <p:spTgt spid="30"/>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500"/>
                                        <p:tgtEl>
                                          <p:spTgt spid="3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2" grpId="0" animBg="1"/>
      <p:bldP spid="14" grpId="0" animBg="1"/>
      <p:bldP spid="17" grpId="0"/>
      <p:bldP spid="30" grpId="0"/>
      <p:bldP spid="3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61C79-3C0E-30B0-DA8F-483EDFCF4022}"/>
              </a:ext>
            </a:extLst>
          </p:cNvPr>
          <p:cNvSpPr>
            <a:spLocks noGrp="1"/>
          </p:cNvSpPr>
          <p:nvPr>
            <p:ph type="title"/>
          </p:nvPr>
        </p:nvSpPr>
        <p:spPr>
          <a:xfrm>
            <a:off x="818950" y="541357"/>
            <a:ext cx="15773400" cy="1988345"/>
          </a:xfrm>
        </p:spPr>
        <p:txBody>
          <a:bodyPr>
            <a:normAutofit/>
          </a:bodyPr>
          <a:lstStyle/>
          <a:p>
            <a:pPr algn="ctr"/>
            <a:r>
              <a:rPr lang="en-US" sz="7500" b="1" dirty="0"/>
              <a:t>Payment Schedule</a:t>
            </a:r>
          </a:p>
        </p:txBody>
      </p:sp>
      <p:sp>
        <p:nvSpPr>
          <p:cNvPr id="5" name="Content Placeholder 2">
            <a:extLst>
              <a:ext uri="{FF2B5EF4-FFF2-40B4-BE49-F238E27FC236}">
                <a16:creationId xmlns:a16="http://schemas.microsoft.com/office/drawing/2014/main" id="{7779D4B5-FDFD-0E3C-28D4-A0BFAF97AC1B}"/>
              </a:ext>
            </a:extLst>
          </p:cNvPr>
          <p:cNvSpPr txBox="1">
            <a:spLocks/>
          </p:cNvSpPr>
          <p:nvPr/>
        </p:nvSpPr>
        <p:spPr>
          <a:xfrm>
            <a:off x="818950" y="2710266"/>
            <a:ext cx="9605210" cy="6478922"/>
          </a:xfrm>
          <a:prstGeom prst="rect">
            <a:avLst/>
          </a:prstGeom>
        </p:spPr>
        <p:txBody>
          <a:bodyPr vert="horz" lIns="91440" tIns="45720" rIns="91440" bIns="45720" rtlCol="0">
            <a:normAutofit fontScale="25000" lnSpcReduction="20000"/>
          </a:bodyPr>
          <a:lst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r>
              <a:rPr lang="en-US" sz="12000" b="1" dirty="0"/>
              <a:t>1</a:t>
            </a:r>
            <a:r>
              <a:rPr lang="en-US" sz="12000" b="1" baseline="30000" dirty="0"/>
              <a:t>st</a:t>
            </a:r>
            <a:r>
              <a:rPr lang="en-US" sz="12000" b="1" dirty="0"/>
              <a:t> Payment: </a:t>
            </a:r>
            <a:r>
              <a:rPr lang="en-US" sz="12000" dirty="0"/>
              <a:t>Contact Alliance team if you have not received your 1st payment</a:t>
            </a:r>
          </a:p>
          <a:p>
            <a:endParaRPr lang="en-US" sz="12000" dirty="0"/>
          </a:p>
          <a:p>
            <a:pPr>
              <a:spcBef>
                <a:spcPts val="0"/>
              </a:spcBef>
            </a:pPr>
            <a:r>
              <a:rPr lang="en-US" sz="12000" b="1" dirty="0"/>
              <a:t>2</a:t>
            </a:r>
            <a:r>
              <a:rPr lang="en-US" sz="12000" b="1" baseline="30000" dirty="0"/>
              <a:t>nd</a:t>
            </a:r>
            <a:r>
              <a:rPr lang="en-US" sz="12000" b="1" dirty="0"/>
              <a:t> Payment: </a:t>
            </a:r>
            <a:r>
              <a:rPr lang="en-US" sz="12000" dirty="0"/>
              <a:t>6 months into contract, for many producers this will be early 2027 </a:t>
            </a:r>
          </a:p>
          <a:p>
            <a:endParaRPr lang="en-US" sz="6000" dirty="0"/>
          </a:p>
          <a:p>
            <a:r>
              <a:rPr lang="en-US" sz="12000" b="1" dirty="0"/>
              <a:t>3</a:t>
            </a:r>
            <a:r>
              <a:rPr lang="en-US" sz="12000" b="1" baseline="30000" dirty="0"/>
              <a:t>rd</a:t>
            </a:r>
            <a:r>
              <a:rPr lang="en-US" sz="12000" b="1" dirty="0"/>
              <a:t> Payment: </a:t>
            </a:r>
            <a:r>
              <a:rPr lang="en-US" sz="12000" dirty="0"/>
              <a:t>complete </a:t>
            </a:r>
            <a:r>
              <a:rPr lang="en-US" sz="12000"/>
              <a:t>exit surveys</a:t>
            </a:r>
          </a:p>
          <a:p>
            <a:endParaRPr lang="en-US" sz="6000" dirty="0"/>
          </a:p>
          <a:p>
            <a:pPr marL="0" indent="0">
              <a:buNone/>
            </a:pPr>
            <a:r>
              <a:rPr lang="en-US" sz="12000" dirty="0"/>
              <a:t>--------------------------------------------------------</a:t>
            </a:r>
          </a:p>
          <a:p>
            <a:pPr marL="0" indent="0">
              <a:buNone/>
            </a:pPr>
            <a:r>
              <a:rPr lang="en-US" dirty="0"/>
              <a:t> </a:t>
            </a:r>
          </a:p>
          <a:p>
            <a:pPr marL="0" indent="0">
              <a:buNone/>
            </a:pPr>
            <a:r>
              <a:rPr lang="en-US" sz="12000" b="1" u="sng" dirty="0"/>
              <a:t>Note about Practice Worksheets: </a:t>
            </a:r>
          </a:p>
          <a:p>
            <a:pPr marL="0" indent="0">
              <a:buNone/>
            </a:pPr>
            <a:r>
              <a:rPr lang="en-US" sz="12000" dirty="0"/>
              <a:t>*Will not be reviewed until 2</a:t>
            </a:r>
            <a:r>
              <a:rPr lang="en-US" sz="12000" baseline="30000" dirty="0"/>
              <a:t>nd</a:t>
            </a:r>
            <a:r>
              <a:rPr lang="en-US" sz="12000" dirty="0"/>
              <a:t> payment processing</a:t>
            </a:r>
          </a:p>
          <a:p>
            <a:pPr marL="0" indent="0">
              <a:buNone/>
            </a:pPr>
            <a:r>
              <a:rPr lang="en-US" sz="12000" dirty="0"/>
              <a:t>*Use the Practice Worksheet to plan the practice</a:t>
            </a:r>
          </a:p>
          <a:p>
            <a:pPr marL="0" indent="0">
              <a:buNone/>
            </a:pPr>
            <a:r>
              <a:rPr lang="en-US" sz="12000" dirty="0"/>
              <a:t>*The Alliance team is available to answer questions about PW requirements, documentation, verify uploads </a:t>
            </a:r>
          </a:p>
          <a:p>
            <a:pPr marL="685800" lvl="1" indent="0">
              <a:buFont typeface="Arial" panose="020B0604020202020204" pitchFamily="34" charset="0"/>
              <a:buNone/>
            </a:pPr>
            <a:endParaRPr lang="en-US" dirty="0"/>
          </a:p>
        </p:txBody>
      </p:sp>
      <p:pic>
        <p:nvPicPr>
          <p:cNvPr id="8" name="Picture 7" descr="How Long Does It Take For A Credit Card Payment To Post? – Forbes Advisor">
            <a:extLst>
              <a:ext uri="{FF2B5EF4-FFF2-40B4-BE49-F238E27FC236}">
                <a16:creationId xmlns:a16="http://schemas.microsoft.com/office/drawing/2014/main" id="{C99FE3C2-8B57-6E8C-1C11-CE3FCAE11E12}"/>
              </a:ext>
            </a:extLst>
          </p:cNvPr>
          <p:cNvPicPr>
            <a:picLocks noChangeAspect="1"/>
          </p:cNvPicPr>
          <p:nvPr/>
        </p:nvPicPr>
        <p:blipFill>
          <a:blip r:embed="rId3"/>
          <a:srcRect l="13701" r="15351"/>
          <a:stretch>
            <a:fillRect/>
          </a:stretch>
        </p:blipFill>
        <p:spPr>
          <a:xfrm>
            <a:off x="10939520" y="2970732"/>
            <a:ext cx="6914685" cy="5613545"/>
          </a:xfrm>
          <a:prstGeom prst="rect">
            <a:avLst/>
          </a:prstGeom>
        </p:spPr>
      </p:pic>
    </p:spTree>
    <p:extLst>
      <p:ext uri="{BB962C8B-B14F-4D97-AF65-F5344CB8AC3E}">
        <p14:creationId xmlns:p14="http://schemas.microsoft.com/office/powerpoint/2010/main" val="14305908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55F02C39-84DF-93BE-F112-B082B8DB34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3FACE8-9541-6494-5DDD-13B84E28CD48}"/>
              </a:ext>
            </a:extLst>
          </p:cNvPr>
          <p:cNvSpPr>
            <a:spLocks noGrp="1"/>
          </p:cNvSpPr>
          <p:nvPr>
            <p:ph type="title"/>
          </p:nvPr>
        </p:nvSpPr>
        <p:spPr>
          <a:xfrm>
            <a:off x="2139043" y="657735"/>
            <a:ext cx="15773400" cy="1988345"/>
          </a:xfrm>
        </p:spPr>
        <p:txBody>
          <a:bodyPr/>
          <a:lstStyle/>
          <a:p>
            <a:r>
              <a:rPr lang="en-US" b="1" dirty="0"/>
              <a:t>Check-In on Questions from Chat </a:t>
            </a:r>
          </a:p>
        </p:txBody>
      </p:sp>
      <p:sp>
        <p:nvSpPr>
          <p:cNvPr id="3" name="Content Placeholder 2">
            <a:extLst>
              <a:ext uri="{FF2B5EF4-FFF2-40B4-BE49-F238E27FC236}">
                <a16:creationId xmlns:a16="http://schemas.microsoft.com/office/drawing/2014/main" id="{F4B01C6C-60F1-659B-F792-E0440F811A72}"/>
              </a:ext>
            </a:extLst>
          </p:cNvPr>
          <p:cNvSpPr>
            <a:spLocks noGrp="1"/>
          </p:cNvSpPr>
          <p:nvPr>
            <p:ph idx="1"/>
          </p:nvPr>
        </p:nvSpPr>
        <p:spPr>
          <a:xfrm>
            <a:off x="973505" y="3261631"/>
            <a:ext cx="9716662" cy="4602210"/>
          </a:xfrm>
        </p:spPr>
        <p:txBody>
          <a:bodyPr/>
          <a:lstStyle/>
          <a:p>
            <a:r>
              <a:rPr lang="en-US" dirty="0"/>
              <a:t>Contract/Payment questions ONLY</a:t>
            </a:r>
          </a:p>
          <a:p>
            <a:r>
              <a:rPr lang="en-US" dirty="0"/>
              <a:t>More time for Practice Implementation </a:t>
            </a:r>
          </a:p>
          <a:p>
            <a:pPr marL="0" indent="0">
              <a:buNone/>
            </a:pPr>
            <a:r>
              <a:rPr lang="en-US" dirty="0"/>
              <a:t>     Q&amp;A later in webinar </a:t>
            </a:r>
          </a:p>
          <a:p>
            <a:pPr marL="685800" lvl="1" indent="0">
              <a:buNone/>
            </a:pPr>
            <a:endParaRPr lang="en-US" dirty="0"/>
          </a:p>
        </p:txBody>
      </p:sp>
      <p:pic>
        <p:nvPicPr>
          <p:cNvPr id="4" name="Picture 3" descr="6 common questions about tobacco cessation coaching">
            <a:extLst>
              <a:ext uri="{FF2B5EF4-FFF2-40B4-BE49-F238E27FC236}">
                <a16:creationId xmlns:a16="http://schemas.microsoft.com/office/drawing/2014/main" id="{29E6D91A-EF99-E552-440D-8CCAE235F52A}"/>
              </a:ext>
            </a:extLst>
          </p:cNvPr>
          <p:cNvPicPr>
            <a:picLocks noChangeAspect="1"/>
          </p:cNvPicPr>
          <p:nvPr/>
        </p:nvPicPr>
        <p:blipFill>
          <a:blip r:embed="rId3"/>
          <a:stretch>
            <a:fillRect/>
          </a:stretch>
        </p:blipFill>
        <p:spPr>
          <a:xfrm>
            <a:off x="11006645" y="3636329"/>
            <a:ext cx="5847822" cy="3014341"/>
          </a:xfrm>
          <a:prstGeom prst="rect">
            <a:avLst/>
          </a:prstGeom>
        </p:spPr>
      </p:pic>
    </p:spTree>
    <p:extLst>
      <p:ext uri="{BB962C8B-B14F-4D97-AF65-F5344CB8AC3E}">
        <p14:creationId xmlns:p14="http://schemas.microsoft.com/office/powerpoint/2010/main" val="26560394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AA9561B5-DCE4-AE3B-7474-9AA148474B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A6A04F-B095-EF19-51F2-E1DFB0C04CE8}"/>
              </a:ext>
            </a:extLst>
          </p:cNvPr>
          <p:cNvSpPr>
            <a:spLocks noGrp="1"/>
          </p:cNvSpPr>
          <p:nvPr>
            <p:ph type="title"/>
          </p:nvPr>
        </p:nvSpPr>
        <p:spPr>
          <a:xfrm>
            <a:off x="2139043" y="657735"/>
            <a:ext cx="15773400" cy="1988345"/>
          </a:xfrm>
        </p:spPr>
        <p:txBody>
          <a:bodyPr/>
          <a:lstStyle/>
          <a:p>
            <a:r>
              <a:rPr lang="en-US" b="1" dirty="0"/>
              <a:t>Alliance vs DCR Direct Pay</a:t>
            </a:r>
          </a:p>
        </p:txBody>
      </p:sp>
      <p:sp>
        <p:nvSpPr>
          <p:cNvPr id="3" name="Content Placeholder 2">
            <a:extLst>
              <a:ext uri="{FF2B5EF4-FFF2-40B4-BE49-F238E27FC236}">
                <a16:creationId xmlns:a16="http://schemas.microsoft.com/office/drawing/2014/main" id="{25BD9761-0A75-EDD1-47D3-6605421FA72C}"/>
              </a:ext>
            </a:extLst>
          </p:cNvPr>
          <p:cNvSpPr>
            <a:spLocks noGrp="1"/>
          </p:cNvSpPr>
          <p:nvPr>
            <p:ph idx="1"/>
          </p:nvPr>
        </p:nvSpPr>
        <p:spPr>
          <a:xfrm>
            <a:off x="1614772" y="2842394"/>
            <a:ext cx="15581407" cy="5779091"/>
          </a:xfrm>
        </p:spPr>
        <p:txBody>
          <a:bodyPr>
            <a:normAutofit fontScale="25000" lnSpcReduction="20000"/>
          </a:bodyPr>
          <a:lstStyle/>
          <a:p>
            <a:pPr>
              <a:lnSpc>
                <a:spcPct val="170000"/>
              </a:lnSpc>
            </a:pPr>
            <a:r>
              <a:rPr lang="en-US" sz="6400" dirty="0"/>
              <a:t>The intersection of the Alliance and DCR's existing Direct Pay Nutrient Management Program is difficult, as each program has unique requirements and timelines. </a:t>
            </a:r>
          </a:p>
          <a:p>
            <a:pPr marL="0" indent="0">
              <a:lnSpc>
                <a:spcPct val="170000"/>
              </a:lnSpc>
              <a:buNone/>
            </a:pPr>
            <a:r>
              <a:rPr lang="en-US" sz="8000" b="1" dirty="0"/>
              <a:t>Direct Pay cannot pay for Alliance enrolled acres during contractual period of the Alliance.</a:t>
            </a:r>
          </a:p>
          <a:p>
            <a:pPr>
              <a:lnSpc>
                <a:spcPct val="170000"/>
              </a:lnSpc>
            </a:pPr>
            <a:r>
              <a:rPr lang="en-US" sz="6400" dirty="0"/>
              <a:t>If an Alliance participating producer has an existing nutrient management plan that was developed through the DCR Direct Pay Program, it </a:t>
            </a:r>
            <a:r>
              <a:rPr lang="en-US" sz="6400" b="1" dirty="0"/>
              <a:t>does not expire before 5/1/2027, covers all Alliance enrolled acres and accurately represents the operation, the producer does not need an updated plan and may implement the K, lime, or a urease inhibitor portion of this plan before 5/31/2027 to satisfy the Alliance producer agreement</a:t>
            </a:r>
            <a:r>
              <a:rPr lang="en-US" sz="6400" dirty="0"/>
              <a:t>. </a:t>
            </a:r>
          </a:p>
          <a:p>
            <a:pPr>
              <a:lnSpc>
                <a:spcPct val="170000"/>
              </a:lnSpc>
            </a:pPr>
            <a:r>
              <a:rPr lang="en-US" sz="6400" dirty="0"/>
              <a:t>After completion of the Alliance Contract, the plan </a:t>
            </a:r>
            <a:r>
              <a:rPr lang="en-US" sz="6400" u="sng" dirty="0"/>
              <a:t>may be updated </a:t>
            </a:r>
            <a:r>
              <a:rPr lang="en-US" sz="6400" dirty="0"/>
              <a:t>through the Direct Pay Program for years 2 and/or 3 of the plan in accordance with the Direct Pay rules.  </a:t>
            </a:r>
          </a:p>
          <a:p>
            <a:pPr>
              <a:lnSpc>
                <a:spcPct val="170000"/>
              </a:lnSpc>
            </a:pPr>
            <a:r>
              <a:rPr lang="en-US" sz="6400" dirty="0"/>
              <a:t>If an Alliance participating producer </a:t>
            </a:r>
            <a:r>
              <a:rPr lang="en-US" sz="6400" b="1" dirty="0"/>
              <a:t>does not have an existing nutrient management plan, a new plan for the Alliance enrolled acres will be needed</a:t>
            </a:r>
            <a:r>
              <a:rPr lang="en-US" sz="6400" dirty="0"/>
              <a:t>. </a:t>
            </a:r>
          </a:p>
          <a:p>
            <a:pPr>
              <a:lnSpc>
                <a:spcPct val="170000"/>
              </a:lnSpc>
            </a:pPr>
            <a:r>
              <a:rPr lang="en-US" sz="6400" dirty="0"/>
              <a:t>The producer must implement a portion of this plan before 5/31/2027 to satisfy your producer agreement. </a:t>
            </a:r>
          </a:p>
          <a:p>
            <a:pPr>
              <a:lnSpc>
                <a:spcPct val="170000"/>
              </a:lnSpc>
            </a:pPr>
            <a:r>
              <a:rPr lang="en-US" sz="7200" b="1" dirty="0"/>
              <a:t>Direct Pay may not be used to cover the cost of the plan for the Alliance enrolled acres</a:t>
            </a:r>
            <a:r>
              <a:rPr lang="en-US" sz="7200" dirty="0"/>
              <a:t>. </a:t>
            </a:r>
          </a:p>
          <a:p>
            <a:pPr>
              <a:lnSpc>
                <a:spcPct val="170000"/>
              </a:lnSpc>
            </a:pPr>
            <a:r>
              <a:rPr lang="en-US" sz="6400" dirty="0"/>
              <a:t>If the producer's farm includes additional acres not enrolled in the Alliance, and they want a plan for those acres as well, those additional acres may be written in a separate new Direct Pay plan (all Direct Pay procedures, including the producer consent form for the non-alliance acres, should be followed).  In years 2 and 3, both plans may be updated through the Direct Pay Program in accordance with the Direct Pay rules. A producer consent form for the Alliance acres must be submitted and approved in advance</a:t>
            </a:r>
            <a:r>
              <a:rPr lang="en-US" sz="5100" dirty="0"/>
              <a:t>.</a:t>
            </a:r>
          </a:p>
          <a:p>
            <a:pPr marL="685800" lvl="1" indent="0">
              <a:buNone/>
            </a:pPr>
            <a:endParaRPr lang="en-US" dirty="0"/>
          </a:p>
        </p:txBody>
      </p:sp>
    </p:spTree>
    <p:extLst>
      <p:ext uri="{BB962C8B-B14F-4D97-AF65-F5344CB8AC3E}">
        <p14:creationId xmlns:p14="http://schemas.microsoft.com/office/powerpoint/2010/main" val="1257394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5FF06204-25FB-3A16-CBF1-CBE5A9A168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AF762E-9A72-5DA2-259E-B81DC6BC7205}"/>
              </a:ext>
            </a:extLst>
          </p:cNvPr>
          <p:cNvSpPr>
            <a:spLocks noGrp="1"/>
          </p:cNvSpPr>
          <p:nvPr>
            <p:ph type="title"/>
          </p:nvPr>
        </p:nvSpPr>
        <p:spPr>
          <a:xfrm>
            <a:off x="3169920" y="697849"/>
            <a:ext cx="15773400" cy="1988345"/>
          </a:xfrm>
        </p:spPr>
        <p:txBody>
          <a:bodyPr/>
          <a:lstStyle/>
          <a:p>
            <a:r>
              <a:rPr lang="en-US" b="1" dirty="0"/>
              <a:t>Nutrient Management Plans</a:t>
            </a:r>
          </a:p>
        </p:txBody>
      </p:sp>
      <p:sp>
        <p:nvSpPr>
          <p:cNvPr id="3" name="Content Placeholder 2">
            <a:extLst>
              <a:ext uri="{FF2B5EF4-FFF2-40B4-BE49-F238E27FC236}">
                <a16:creationId xmlns:a16="http://schemas.microsoft.com/office/drawing/2014/main" id="{99D1BC68-9CC8-CC0A-893D-665731042945}"/>
              </a:ext>
            </a:extLst>
          </p:cNvPr>
          <p:cNvSpPr>
            <a:spLocks noGrp="1"/>
          </p:cNvSpPr>
          <p:nvPr>
            <p:ph idx="1"/>
          </p:nvPr>
        </p:nvSpPr>
        <p:spPr>
          <a:xfrm>
            <a:off x="897250" y="3254581"/>
            <a:ext cx="8378686" cy="7424381"/>
          </a:xfrm>
        </p:spPr>
        <p:txBody>
          <a:bodyPr/>
          <a:lstStyle/>
          <a:p>
            <a:pPr marL="685800" lvl="1" indent="0">
              <a:buNone/>
            </a:pPr>
            <a:r>
              <a:rPr lang="en-US" sz="5400" b="1" dirty="0"/>
              <a:t>Guest Speaker:</a:t>
            </a:r>
          </a:p>
          <a:p>
            <a:pPr marL="685800" lvl="1" indent="0">
              <a:buNone/>
            </a:pPr>
            <a:endParaRPr lang="en-US" dirty="0"/>
          </a:p>
          <a:p>
            <a:pPr marL="685800" lvl="1" indent="0">
              <a:buNone/>
            </a:pPr>
            <a:r>
              <a:rPr lang="en-US" dirty="0"/>
              <a:t>Rachel McAden Farmer</a:t>
            </a:r>
          </a:p>
          <a:p>
            <a:pPr marL="685800" lvl="1" indent="0">
              <a:buNone/>
            </a:pPr>
            <a:r>
              <a:rPr lang="en-US" dirty="0"/>
              <a:t>Nutrient Management Planner </a:t>
            </a:r>
          </a:p>
        </p:txBody>
      </p:sp>
      <p:pic>
        <p:nvPicPr>
          <p:cNvPr id="7" name="Picture 6" descr="The VA Department of Conservation &amp; Recreation turns 100">
            <a:extLst>
              <a:ext uri="{FF2B5EF4-FFF2-40B4-BE49-F238E27FC236}">
                <a16:creationId xmlns:a16="http://schemas.microsoft.com/office/drawing/2014/main" id="{EC4485F4-3F4D-F09B-A908-8295BF84D178}"/>
              </a:ext>
            </a:extLst>
          </p:cNvPr>
          <p:cNvPicPr>
            <a:picLocks noChangeAspect="1"/>
          </p:cNvPicPr>
          <p:nvPr/>
        </p:nvPicPr>
        <p:blipFill>
          <a:blip r:embed="rId3"/>
          <a:stretch>
            <a:fillRect/>
          </a:stretch>
        </p:blipFill>
        <p:spPr>
          <a:xfrm>
            <a:off x="7003266" y="697849"/>
            <a:ext cx="11696213" cy="9981113"/>
          </a:xfrm>
          <a:prstGeom prst="rect">
            <a:avLst/>
          </a:prstGeom>
        </p:spPr>
      </p:pic>
    </p:spTree>
    <p:extLst>
      <p:ext uri="{BB962C8B-B14F-4D97-AF65-F5344CB8AC3E}">
        <p14:creationId xmlns:p14="http://schemas.microsoft.com/office/powerpoint/2010/main" val="3416531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F2D31D3D-375B-5842-DCC3-3FF041FE07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D00B81-D4A2-B44F-FB2B-86A45BBBD047}"/>
              </a:ext>
            </a:extLst>
          </p:cNvPr>
          <p:cNvSpPr>
            <a:spLocks noGrp="1"/>
          </p:cNvSpPr>
          <p:nvPr>
            <p:ph type="title"/>
          </p:nvPr>
        </p:nvSpPr>
        <p:spPr>
          <a:xfrm>
            <a:off x="3216414" y="-5872"/>
            <a:ext cx="15773400" cy="1988345"/>
          </a:xfrm>
        </p:spPr>
        <p:txBody>
          <a:bodyPr/>
          <a:lstStyle/>
          <a:p>
            <a:r>
              <a:rPr lang="en-US" b="1" dirty="0"/>
              <a:t>Nutrient Management Plans</a:t>
            </a:r>
          </a:p>
        </p:txBody>
      </p:sp>
      <p:sp>
        <p:nvSpPr>
          <p:cNvPr id="3" name="Content Placeholder 2">
            <a:extLst>
              <a:ext uri="{FF2B5EF4-FFF2-40B4-BE49-F238E27FC236}">
                <a16:creationId xmlns:a16="http://schemas.microsoft.com/office/drawing/2014/main" id="{CB41FBAD-5A60-80D8-19DE-D80DB6816943}"/>
              </a:ext>
            </a:extLst>
          </p:cNvPr>
          <p:cNvSpPr>
            <a:spLocks noGrp="1"/>
          </p:cNvSpPr>
          <p:nvPr>
            <p:ph idx="1"/>
          </p:nvPr>
        </p:nvSpPr>
        <p:spPr>
          <a:xfrm>
            <a:off x="897250" y="3254581"/>
            <a:ext cx="8378686" cy="7424381"/>
          </a:xfrm>
        </p:spPr>
        <p:txBody>
          <a:bodyPr/>
          <a:lstStyle/>
          <a:p>
            <a:pPr marL="685800" lvl="1" indent="0">
              <a:buNone/>
            </a:pPr>
            <a:r>
              <a:rPr lang="en-US" sz="5400" b="1" dirty="0"/>
              <a:t>Guest Speaker:</a:t>
            </a:r>
          </a:p>
          <a:p>
            <a:pPr marL="685800" lvl="1" indent="0">
              <a:buNone/>
            </a:pPr>
            <a:endParaRPr lang="en-US" dirty="0"/>
          </a:p>
          <a:p>
            <a:pPr marL="685800" lvl="1" indent="0">
              <a:buNone/>
            </a:pPr>
            <a:r>
              <a:rPr lang="en-US" dirty="0"/>
              <a:t>Rachel McAden Farmer</a:t>
            </a:r>
          </a:p>
          <a:p>
            <a:pPr marL="685800" lvl="1" indent="0">
              <a:buNone/>
            </a:pPr>
            <a:r>
              <a:rPr lang="en-US" dirty="0"/>
              <a:t>Nutrient Management Planner </a:t>
            </a:r>
          </a:p>
        </p:txBody>
      </p:sp>
      <p:pic>
        <p:nvPicPr>
          <p:cNvPr id="7" name="Picture 6" descr="The VA Department of Conservation &amp; Recreation turns 100">
            <a:extLst>
              <a:ext uri="{FF2B5EF4-FFF2-40B4-BE49-F238E27FC236}">
                <a16:creationId xmlns:a16="http://schemas.microsoft.com/office/drawing/2014/main" id="{FC650580-ED4D-F55B-2862-B29461FEDD66}"/>
              </a:ext>
            </a:extLst>
          </p:cNvPr>
          <p:cNvPicPr>
            <a:picLocks noChangeAspect="1"/>
          </p:cNvPicPr>
          <p:nvPr/>
        </p:nvPicPr>
        <p:blipFill>
          <a:blip r:embed="rId3"/>
          <a:stretch>
            <a:fillRect/>
          </a:stretch>
        </p:blipFill>
        <p:spPr>
          <a:xfrm>
            <a:off x="7003266" y="697849"/>
            <a:ext cx="11696213" cy="9981113"/>
          </a:xfrm>
          <a:prstGeom prst="rect">
            <a:avLst/>
          </a:prstGeom>
        </p:spPr>
      </p:pic>
      <p:pic>
        <p:nvPicPr>
          <p:cNvPr id="5" name="Picture 4">
            <a:extLst>
              <a:ext uri="{FF2B5EF4-FFF2-40B4-BE49-F238E27FC236}">
                <a16:creationId xmlns:a16="http://schemas.microsoft.com/office/drawing/2014/main" id="{F567A9EC-D0F3-3059-84BE-FE382CE002CE}"/>
              </a:ext>
            </a:extLst>
          </p:cNvPr>
          <p:cNvPicPr>
            <a:picLocks noChangeAspect="1"/>
          </p:cNvPicPr>
          <p:nvPr/>
        </p:nvPicPr>
        <p:blipFill>
          <a:blip r:embed="rId4"/>
          <a:stretch>
            <a:fillRect/>
          </a:stretch>
        </p:blipFill>
        <p:spPr>
          <a:xfrm>
            <a:off x="323165" y="453777"/>
            <a:ext cx="17385490" cy="9379446"/>
          </a:xfrm>
          <a:prstGeom prst="rect">
            <a:avLst/>
          </a:prstGeom>
        </p:spPr>
      </p:pic>
    </p:spTree>
    <p:extLst>
      <p:ext uri="{BB962C8B-B14F-4D97-AF65-F5344CB8AC3E}">
        <p14:creationId xmlns:p14="http://schemas.microsoft.com/office/powerpoint/2010/main" val="26869435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D8986A8E-0B08-E262-28A9-9EBE7E103F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06F875-128B-7429-7ED5-AD86A93BE271}"/>
              </a:ext>
            </a:extLst>
          </p:cNvPr>
          <p:cNvSpPr>
            <a:spLocks noGrp="1"/>
          </p:cNvSpPr>
          <p:nvPr>
            <p:ph type="title"/>
          </p:nvPr>
        </p:nvSpPr>
        <p:spPr>
          <a:xfrm>
            <a:off x="3764280" y="316849"/>
            <a:ext cx="15773400" cy="1988345"/>
          </a:xfrm>
        </p:spPr>
        <p:txBody>
          <a:bodyPr/>
          <a:lstStyle/>
          <a:p>
            <a:r>
              <a:rPr lang="en-US" b="1" dirty="0"/>
              <a:t>Nutrient Management Plans</a:t>
            </a:r>
          </a:p>
        </p:txBody>
      </p:sp>
      <p:pic>
        <p:nvPicPr>
          <p:cNvPr id="5" name="Picture 4">
            <a:extLst>
              <a:ext uri="{FF2B5EF4-FFF2-40B4-BE49-F238E27FC236}">
                <a16:creationId xmlns:a16="http://schemas.microsoft.com/office/drawing/2014/main" id="{B3B895FC-AF41-12A2-A613-595F01970F9B}"/>
              </a:ext>
            </a:extLst>
          </p:cNvPr>
          <p:cNvPicPr>
            <a:picLocks noChangeAspect="1"/>
          </p:cNvPicPr>
          <p:nvPr/>
        </p:nvPicPr>
        <p:blipFill>
          <a:blip r:embed="rId3"/>
          <a:stretch>
            <a:fillRect/>
          </a:stretch>
        </p:blipFill>
        <p:spPr>
          <a:xfrm>
            <a:off x="1484755" y="2194560"/>
            <a:ext cx="15296460" cy="7394591"/>
          </a:xfrm>
          <a:prstGeom prst="rect">
            <a:avLst/>
          </a:prstGeom>
        </p:spPr>
      </p:pic>
    </p:spTree>
    <p:extLst>
      <p:ext uri="{BB962C8B-B14F-4D97-AF65-F5344CB8AC3E}">
        <p14:creationId xmlns:p14="http://schemas.microsoft.com/office/powerpoint/2010/main" val="11429966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1ECF2F9D-5A70-C484-3429-FE1EFF9D8F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F8031C-7D4F-F0E2-5527-D469C160AAB0}"/>
              </a:ext>
            </a:extLst>
          </p:cNvPr>
          <p:cNvSpPr>
            <a:spLocks noGrp="1"/>
          </p:cNvSpPr>
          <p:nvPr>
            <p:ph type="title"/>
          </p:nvPr>
        </p:nvSpPr>
        <p:spPr>
          <a:xfrm>
            <a:off x="2514600" y="423529"/>
            <a:ext cx="15773400" cy="1988345"/>
          </a:xfrm>
        </p:spPr>
        <p:txBody>
          <a:bodyPr/>
          <a:lstStyle/>
          <a:p>
            <a:r>
              <a:rPr lang="en-US" b="1" dirty="0"/>
              <a:t>Nutrient Management Plan essentials </a:t>
            </a:r>
          </a:p>
        </p:txBody>
      </p:sp>
      <p:sp>
        <p:nvSpPr>
          <p:cNvPr id="3" name="Content Placeholder 2">
            <a:extLst>
              <a:ext uri="{FF2B5EF4-FFF2-40B4-BE49-F238E27FC236}">
                <a16:creationId xmlns:a16="http://schemas.microsoft.com/office/drawing/2014/main" id="{D27C1485-E147-CF69-EE00-A6933BB735DC}"/>
              </a:ext>
            </a:extLst>
          </p:cNvPr>
          <p:cNvSpPr>
            <a:spLocks noGrp="1"/>
          </p:cNvSpPr>
          <p:nvPr>
            <p:ph idx="1"/>
          </p:nvPr>
        </p:nvSpPr>
        <p:spPr>
          <a:xfrm>
            <a:off x="2859109" y="3137168"/>
            <a:ext cx="8378686" cy="7424381"/>
          </a:xfrm>
        </p:spPr>
        <p:txBody>
          <a:bodyPr/>
          <a:lstStyle/>
          <a:p>
            <a:r>
              <a:rPr lang="en-US" dirty="0"/>
              <a:t>Contract/Payment questions </a:t>
            </a:r>
          </a:p>
          <a:p>
            <a:pPr marL="0" indent="0">
              <a:buNone/>
            </a:pPr>
            <a:r>
              <a:rPr lang="en-US" dirty="0"/>
              <a:t>                             ONLY</a:t>
            </a:r>
          </a:p>
          <a:p>
            <a:r>
              <a:rPr lang="en-US" dirty="0"/>
              <a:t>More time for Practice     </a:t>
            </a:r>
          </a:p>
          <a:p>
            <a:pPr marL="0" indent="0">
              <a:buNone/>
            </a:pPr>
            <a:r>
              <a:rPr lang="en-US" dirty="0"/>
              <a:t>         Implementation </a:t>
            </a:r>
          </a:p>
          <a:p>
            <a:pPr marL="0" indent="0">
              <a:buNone/>
            </a:pPr>
            <a:r>
              <a:rPr lang="en-US" dirty="0"/>
              <a:t>     Q&amp;A later in webinar </a:t>
            </a:r>
          </a:p>
          <a:p>
            <a:pPr marL="685800" lvl="1" indent="0">
              <a:buNone/>
            </a:pPr>
            <a:endParaRPr lang="en-US" dirty="0"/>
          </a:p>
        </p:txBody>
      </p:sp>
      <p:pic>
        <p:nvPicPr>
          <p:cNvPr id="4" name="Picture 3" descr="6 common questions about tobacco cessation coaching">
            <a:extLst>
              <a:ext uri="{FF2B5EF4-FFF2-40B4-BE49-F238E27FC236}">
                <a16:creationId xmlns:a16="http://schemas.microsoft.com/office/drawing/2014/main" id="{623CC687-B06D-2115-18B3-451ED225D13B}"/>
              </a:ext>
            </a:extLst>
          </p:cNvPr>
          <p:cNvPicPr>
            <a:picLocks noChangeAspect="1"/>
          </p:cNvPicPr>
          <p:nvPr/>
        </p:nvPicPr>
        <p:blipFill>
          <a:blip r:embed="rId3"/>
          <a:stretch>
            <a:fillRect/>
          </a:stretch>
        </p:blipFill>
        <p:spPr>
          <a:xfrm>
            <a:off x="10025743" y="3835018"/>
            <a:ext cx="5847822" cy="3014341"/>
          </a:xfrm>
          <a:prstGeom prst="rect">
            <a:avLst/>
          </a:prstGeom>
        </p:spPr>
      </p:pic>
      <p:pic>
        <p:nvPicPr>
          <p:cNvPr id="6" name="Picture 5">
            <a:extLst>
              <a:ext uri="{FF2B5EF4-FFF2-40B4-BE49-F238E27FC236}">
                <a16:creationId xmlns:a16="http://schemas.microsoft.com/office/drawing/2014/main" id="{06955C90-AD8E-BD34-1FEE-2F381424DF03}"/>
              </a:ext>
            </a:extLst>
          </p:cNvPr>
          <p:cNvPicPr>
            <a:picLocks noChangeAspect="1"/>
          </p:cNvPicPr>
          <p:nvPr/>
        </p:nvPicPr>
        <p:blipFill>
          <a:blip r:embed="rId4"/>
          <a:stretch>
            <a:fillRect/>
          </a:stretch>
        </p:blipFill>
        <p:spPr>
          <a:xfrm>
            <a:off x="1693479" y="2137554"/>
            <a:ext cx="14901042" cy="7534117"/>
          </a:xfrm>
          <a:prstGeom prst="rect">
            <a:avLst/>
          </a:prstGeom>
        </p:spPr>
      </p:pic>
    </p:spTree>
    <p:extLst>
      <p:ext uri="{BB962C8B-B14F-4D97-AF65-F5344CB8AC3E}">
        <p14:creationId xmlns:p14="http://schemas.microsoft.com/office/powerpoint/2010/main" val="1917033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A4B7EA40-5BA1-86E8-1D78-80961FD078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753CB5-3D91-D842-3A33-58FA236EC978}"/>
              </a:ext>
            </a:extLst>
          </p:cNvPr>
          <p:cNvSpPr>
            <a:spLocks noGrp="1"/>
          </p:cNvSpPr>
          <p:nvPr>
            <p:ph type="title"/>
          </p:nvPr>
        </p:nvSpPr>
        <p:spPr>
          <a:xfrm>
            <a:off x="2514600" y="423529"/>
            <a:ext cx="15773400" cy="1988345"/>
          </a:xfrm>
        </p:spPr>
        <p:txBody>
          <a:bodyPr/>
          <a:lstStyle/>
          <a:p>
            <a:r>
              <a:rPr lang="en-US" b="1" dirty="0"/>
              <a:t>Nutrient Management Plan essentials </a:t>
            </a:r>
          </a:p>
        </p:txBody>
      </p:sp>
      <p:sp>
        <p:nvSpPr>
          <p:cNvPr id="3" name="Content Placeholder 2">
            <a:extLst>
              <a:ext uri="{FF2B5EF4-FFF2-40B4-BE49-F238E27FC236}">
                <a16:creationId xmlns:a16="http://schemas.microsoft.com/office/drawing/2014/main" id="{C32678D4-993B-60DB-F92B-B91A4978F607}"/>
              </a:ext>
            </a:extLst>
          </p:cNvPr>
          <p:cNvSpPr>
            <a:spLocks noGrp="1"/>
          </p:cNvSpPr>
          <p:nvPr>
            <p:ph idx="1"/>
          </p:nvPr>
        </p:nvSpPr>
        <p:spPr>
          <a:xfrm>
            <a:off x="2859109" y="3137168"/>
            <a:ext cx="8378686" cy="7424381"/>
          </a:xfrm>
        </p:spPr>
        <p:txBody>
          <a:bodyPr/>
          <a:lstStyle/>
          <a:p>
            <a:r>
              <a:rPr lang="en-US" dirty="0"/>
              <a:t>Contract/Payment questions </a:t>
            </a:r>
          </a:p>
          <a:p>
            <a:pPr marL="0" indent="0">
              <a:buNone/>
            </a:pPr>
            <a:r>
              <a:rPr lang="en-US" dirty="0"/>
              <a:t>                             ONLY</a:t>
            </a:r>
          </a:p>
          <a:p>
            <a:r>
              <a:rPr lang="en-US" dirty="0"/>
              <a:t>More time for Practice     </a:t>
            </a:r>
          </a:p>
          <a:p>
            <a:pPr marL="0" indent="0">
              <a:buNone/>
            </a:pPr>
            <a:r>
              <a:rPr lang="en-US" dirty="0"/>
              <a:t>         Implementation </a:t>
            </a:r>
          </a:p>
          <a:p>
            <a:pPr marL="0" indent="0">
              <a:buNone/>
            </a:pPr>
            <a:r>
              <a:rPr lang="en-US" dirty="0"/>
              <a:t>     Q&amp;A later in webinar </a:t>
            </a:r>
          </a:p>
          <a:p>
            <a:pPr marL="685800" lvl="1" indent="0">
              <a:buNone/>
            </a:pPr>
            <a:endParaRPr lang="en-US" dirty="0"/>
          </a:p>
        </p:txBody>
      </p:sp>
      <p:pic>
        <p:nvPicPr>
          <p:cNvPr id="4" name="Picture 3" descr="6 common questions about tobacco cessation coaching">
            <a:extLst>
              <a:ext uri="{FF2B5EF4-FFF2-40B4-BE49-F238E27FC236}">
                <a16:creationId xmlns:a16="http://schemas.microsoft.com/office/drawing/2014/main" id="{987DE946-6D51-7D09-B180-DF09A96356EB}"/>
              </a:ext>
            </a:extLst>
          </p:cNvPr>
          <p:cNvPicPr>
            <a:picLocks noChangeAspect="1"/>
          </p:cNvPicPr>
          <p:nvPr/>
        </p:nvPicPr>
        <p:blipFill>
          <a:blip r:embed="rId3"/>
          <a:stretch>
            <a:fillRect/>
          </a:stretch>
        </p:blipFill>
        <p:spPr>
          <a:xfrm>
            <a:off x="10025743" y="3835018"/>
            <a:ext cx="5847822" cy="3014341"/>
          </a:xfrm>
          <a:prstGeom prst="rect">
            <a:avLst/>
          </a:prstGeom>
        </p:spPr>
      </p:pic>
      <p:pic>
        <p:nvPicPr>
          <p:cNvPr id="7" name="Picture 6">
            <a:extLst>
              <a:ext uri="{FF2B5EF4-FFF2-40B4-BE49-F238E27FC236}">
                <a16:creationId xmlns:a16="http://schemas.microsoft.com/office/drawing/2014/main" id="{F1BCC4FF-8912-B117-DE6F-7A592D438126}"/>
              </a:ext>
            </a:extLst>
          </p:cNvPr>
          <p:cNvPicPr>
            <a:picLocks noChangeAspect="1"/>
          </p:cNvPicPr>
          <p:nvPr/>
        </p:nvPicPr>
        <p:blipFill>
          <a:blip r:embed="rId4"/>
          <a:stretch>
            <a:fillRect/>
          </a:stretch>
        </p:blipFill>
        <p:spPr>
          <a:xfrm>
            <a:off x="579120" y="2175610"/>
            <a:ext cx="16911644" cy="7280243"/>
          </a:xfrm>
          <a:prstGeom prst="rect">
            <a:avLst/>
          </a:prstGeom>
        </p:spPr>
      </p:pic>
    </p:spTree>
    <p:extLst>
      <p:ext uri="{BB962C8B-B14F-4D97-AF65-F5344CB8AC3E}">
        <p14:creationId xmlns:p14="http://schemas.microsoft.com/office/powerpoint/2010/main" val="3169696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3668D4EB-6E2C-5DD4-E9FE-F6D5DD3B12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590980-29A3-37ED-B09F-8AF89905270C}"/>
              </a:ext>
            </a:extLst>
          </p:cNvPr>
          <p:cNvSpPr>
            <a:spLocks noGrp="1"/>
          </p:cNvSpPr>
          <p:nvPr>
            <p:ph type="title"/>
          </p:nvPr>
        </p:nvSpPr>
        <p:spPr>
          <a:xfrm>
            <a:off x="2514600" y="423529"/>
            <a:ext cx="15773400" cy="1988345"/>
          </a:xfrm>
        </p:spPr>
        <p:txBody>
          <a:bodyPr/>
          <a:lstStyle/>
          <a:p>
            <a:r>
              <a:rPr lang="en-US" b="1" dirty="0"/>
              <a:t>Nutrient Management Plan essentials </a:t>
            </a:r>
          </a:p>
        </p:txBody>
      </p:sp>
      <p:sp>
        <p:nvSpPr>
          <p:cNvPr id="3" name="Content Placeholder 2">
            <a:extLst>
              <a:ext uri="{FF2B5EF4-FFF2-40B4-BE49-F238E27FC236}">
                <a16:creationId xmlns:a16="http://schemas.microsoft.com/office/drawing/2014/main" id="{6D411DF8-3FF7-EFB5-9F90-D3EF14C31BA1}"/>
              </a:ext>
            </a:extLst>
          </p:cNvPr>
          <p:cNvSpPr>
            <a:spLocks noGrp="1"/>
          </p:cNvSpPr>
          <p:nvPr>
            <p:ph idx="1"/>
          </p:nvPr>
        </p:nvSpPr>
        <p:spPr>
          <a:xfrm>
            <a:off x="2859109" y="3137168"/>
            <a:ext cx="8378686" cy="7424381"/>
          </a:xfrm>
        </p:spPr>
        <p:txBody>
          <a:bodyPr/>
          <a:lstStyle/>
          <a:p>
            <a:r>
              <a:rPr lang="en-US" dirty="0"/>
              <a:t>Contract/Payment questions </a:t>
            </a:r>
          </a:p>
          <a:p>
            <a:pPr marL="0" indent="0">
              <a:buNone/>
            </a:pPr>
            <a:r>
              <a:rPr lang="en-US" dirty="0"/>
              <a:t>                             ONLY</a:t>
            </a:r>
          </a:p>
          <a:p>
            <a:r>
              <a:rPr lang="en-US" dirty="0"/>
              <a:t>More time for Practice     </a:t>
            </a:r>
          </a:p>
          <a:p>
            <a:pPr marL="0" indent="0">
              <a:buNone/>
            </a:pPr>
            <a:r>
              <a:rPr lang="en-US" dirty="0"/>
              <a:t>         Implementation </a:t>
            </a:r>
          </a:p>
          <a:p>
            <a:pPr marL="0" indent="0">
              <a:buNone/>
            </a:pPr>
            <a:r>
              <a:rPr lang="en-US" dirty="0"/>
              <a:t>     Q&amp;A later in webinar </a:t>
            </a:r>
          </a:p>
          <a:p>
            <a:pPr marL="685800" lvl="1" indent="0">
              <a:buNone/>
            </a:pPr>
            <a:endParaRPr lang="en-US" dirty="0"/>
          </a:p>
        </p:txBody>
      </p:sp>
      <p:pic>
        <p:nvPicPr>
          <p:cNvPr id="4" name="Picture 3" descr="6 common questions about tobacco cessation coaching">
            <a:extLst>
              <a:ext uri="{FF2B5EF4-FFF2-40B4-BE49-F238E27FC236}">
                <a16:creationId xmlns:a16="http://schemas.microsoft.com/office/drawing/2014/main" id="{5A2D1150-7713-E54F-EDDB-212F16616191}"/>
              </a:ext>
            </a:extLst>
          </p:cNvPr>
          <p:cNvPicPr>
            <a:picLocks noChangeAspect="1"/>
          </p:cNvPicPr>
          <p:nvPr/>
        </p:nvPicPr>
        <p:blipFill>
          <a:blip r:embed="rId3"/>
          <a:stretch>
            <a:fillRect/>
          </a:stretch>
        </p:blipFill>
        <p:spPr>
          <a:xfrm>
            <a:off x="10025743" y="3835018"/>
            <a:ext cx="5847822" cy="3014341"/>
          </a:xfrm>
          <a:prstGeom prst="rect">
            <a:avLst/>
          </a:prstGeom>
        </p:spPr>
      </p:pic>
      <p:pic>
        <p:nvPicPr>
          <p:cNvPr id="6" name="Picture 5">
            <a:extLst>
              <a:ext uri="{FF2B5EF4-FFF2-40B4-BE49-F238E27FC236}">
                <a16:creationId xmlns:a16="http://schemas.microsoft.com/office/drawing/2014/main" id="{E7DC0E19-C7C1-C569-1A25-B929835FEDBF}"/>
              </a:ext>
            </a:extLst>
          </p:cNvPr>
          <p:cNvPicPr>
            <a:picLocks noChangeAspect="1"/>
          </p:cNvPicPr>
          <p:nvPr/>
        </p:nvPicPr>
        <p:blipFill>
          <a:blip r:embed="rId4"/>
          <a:stretch>
            <a:fillRect/>
          </a:stretch>
        </p:blipFill>
        <p:spPr>
          <a:xfrm>
            <a:off x="462208" y="716280"/>
            <a:ext cx="17363584" cy="8854440"/>
          </a:xfrm>
          <a:prstGeom prst="rect">
            <a:avLst/>
          </a:prstGeom>
        </p:spPr>
      </p:pic>
    </p:spTree>
    <p:extLst>
      <p:ext uri="{BB962C8B-B14F-4D97-AF65-F5344CB8AC3E}">
        <p14:creationId xmlns:p14="http://schemas.microsoft.com/office/powerpoint/2010/main" val="281235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1951B031-CB3E-F7AD-F839-346BBA58B33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AC9E7828-4559-C967-B346-6F5E7F1EC968}"/>
              </a:ext>
            </a:extLst>
          </p:cNvPr>
          <p:cNvPicPr>
            <a:picLocks noChangeAspect="1"/>
          </p:cNvPicPr>
          <p:nvPr/>
        </p:nvPicPr>
        <p:blipFill>
          <a:blip r:embed="rId3"/>
          <a:stretch>
            <a:fillRect/>
          </a:stretch>
        </p:blipFill>
        <p:spPr>
          <a:xfrm>
            <a:off x="1410098" y="922020"/>
            <a:ext cx="15190890" cy="8442960"/>
          </a:xfrm>
          <a:prstGeom prst="rect">
            <a:avLst/>
          </a:prstGeom>
        </p:spPr>
      </p:pic>
    </p:spTree>
    <p:extLst>
      <p:ext uri="{BB962C8B-B14F-4D97-AF65-F5344CB8AC3E}">
        <p14:creationId xmlns:p14="http://schemas.microsoft.com/office/powerpoint/2010/main" val="1174039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5E136066-6AAB-6AA6-1389-E510B9B839E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1E86D25-3B67-7C1C-9798-D1D790ED2559}"/>
              </a:ext>
            </a:extLst>
          </p:cNvPr>
          <p:cNvPicPr>
            <a:picLocks noChangeAspect="1"/>
          </p:cNvPicPr>
          <p:nvPr/>
        </p:nvPicPr>
        <p:blipFill>
          <a:blip r:embed="rId3"/>
          <a:stretch>
            <a:fillRect/>
          </a:stretch>
        </p:blipFill>
        <p:spPr>
          <a:xfrm>
            <a:off x="411168" y="810837"/>
            <a:ext cx="17465663" cy="8665325"/>
          </a:xfrm>
          <a:prstGeom prst="rect">
            <a:avLst/>
          </a:prstGeom>
        </p:spPr>
      </p:pic>
    </p:spTree>
    <p:extLst>
      <p:ext uri="{BB962C8B-B14F-4D97-AF65-F5344CB8AC3E}">
        <p14:creationId xmlns:p14="http://schemas.microsoft.com/office/powerpoint/2010/main" val="15337621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B2E9E-25A2-C685-15DF-2C0450C8CD8A}"/>
            </a:ext>
          </a:extLst>
        </p:cNvPr>
        <p:cNvGrpSpPr/>
        <p:nvPr/>
      </p:nvGrpSpPr>
      <p:grpSpPr>
        <a:xfrm>
          <a:off x="0" y="0"/>
          <a:ext cx="0" cy="0"/>
          <a:chOff x="0" y="0"/>
          <a:chExt cx="0" cy="0"/>
        </a:xfrm>
      </p:grpSpPr>
      <p:sp>
        <p:nvSpPr>
          <p:cNvPr id="3" name="Google Shape;100;g3fa7efad67b_0_62">
            <a:extLst>
              <a:ext uri="{FF2B5EF4-FFF2-40B4-BE49-F238E27FC236}">
                <a16:creationId xmlns:a16="http://schemas.microsoft.com/office/drawing/2014/main" id="{5E716079-EB8F-81B7-D3C3-E6249DA33A3E}"/>
              </a:ext>
            </a:extLst>
          </p:cNvPr>
          <p:cNvSpPr txBox="1"/>
          <p:nvPr/>
        </p:nvSpPr>
        <p:spPr>
          <a:xfrm>
            <a:off x="1765585" y="935806"/>
            <a:ext cx="15432129" cy="1013074"/>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6000" kern="0" dirty="0">
                <a:solidFill>
                  <a:srgbClr val="111618"/>
                </a:solidFill>
                <a:latin typeface="Oswald Medium"/>
                <a:cs typeface="Arial"/>
                <a:sym typeface="Oswald Medium"/>
              </a:rPr>
              <a:t>Nutrients + Application Options in 590</a:t>
            </a:r>
            <a:endParaRPr sz="150" kern="0" dirty="0">
              <a:solidFill>
                <a:srgbClr val="000000"/>
              </a:solidFill>
              <a:latin typeface="Arial"/>
              <a:cs typeface="Arial"/>
              <a:sym typeface="Arial"/>
            </a:endParaRPr>
          </a:p>
        </p:txBody>
      </p:sp>
      <p:sp>
        <p:nvSpPr>
          <p:cNvPr id="5" name="Google Shape;99;g3fa7efad67b_0_62">
            <a:extLst>
              <a:ext uri="{FF2B5EF4-FFF2-40B4-BE49-F238E27FC236}">
                <a16:creationId xmlns:a16="http://schemas.microsoft.com/office/drawing/2014/main" id="{ED66DFE1-6FE9-0088-4051-82720149ABCA}"/>
              </a:ext>
            </a:extLst>
          </p:cNvPr>
          <p:cNvSpPr/>
          <p:nvPr/>
        </p:nvSpPr>
        <p:spPr>
          <a:xfrm>
            <a:off x="710890" y="460950"/>
            <a:ext cx="1850747" cy="1869441"/>
          </a:xfrm>
          <a:custGeom>
            <a:avLst/>
            <a:gdLst/>
            <a:ahLst/>
            <a:cxnLst/>
            <a:rect l="l" t="t" r="r" b="b"/>
            <a:pathLst>
              <a:path w="1905531" h="1924779" extrusionOk="0">
                <a:moveTo>
                  <a:pt x="0" y="0"/>
                </a:moveTo>
                <a:lnTo>
                  <a:pt x="1905532" y="0"/>
                </a:lnTo>
                <a:lnTo>
                  <a:pt x="1905532" y="1924779"/>
                </a:lnTo>
                <a:lnTo>
                  <a:pt x="0" y="1924779"/>
                </a:lnTo>
                <a:lnTo>
                  <a:pt x="0" y="0"/>
                </a:lnTo>
                <a:close/>
              </a:path>
            </a:pathLst>
          </a:custGeom>
          <a:blipFill rotWithShape="1">
            <a:blip r:embed="rId3">
              <a:alphaModFix/>
            </a:blip>
            <a:stretch>
              <a:fillRect/>
            </a:stretch>
          </a:blipFill>
          <a:ln>
            <a:noFill/>
          </a:ln>
        </p:spPr>
        <p:txBody>
          <a:bodyPr spcFirstLastPara="1" wrap="square" lIns="88988" tIns="44438" rIns="88988" bIns="44438" anchor="t" anchorCtr="0">
            <a:noAutofit/>
          </a:bodyPr>
          <a:lstStyle/>
          <a:p>
            <a:pPr defTabSz="1371600">
              <a:buClr>
                <a:srgbClr val="000000"/>
              </a:buClr>
            </a:pPr>
            <a:endParaRPr sz="1752" kern="0">
              <a:solidFill>
                <a:srgbClr val="000000"/>
              </a:solidFill>
              <a:latin typeface="Calibri"/>
              <a:ea typeface="Calibri"/>
              <a:cs typeface="Calibri"/>
              <a:sym typeface="Calibri"/>
            </a:endParaRPr>
          </a:p>
        </p:txBody>
      </p:sp>
      <p:sp>
        <p:nvSpPr>
          <p:cNvPr id="12" name="Rectangle 11">
            <a:extLst>
              <a:ext uri="{FF2B5EF4-FFF2-40B4-BE49-F238E27FC236}">
                <a16:creationId xmlns:a16="http://schemas.microsoft.com/office/drawing/2014/main" id="{18CC3CA5-447C-33C2-243E-1ABDABF9FFA7}"/>
              </a:ext>
            </a:extLst>
          </p:cNvPr>
          <p:cNvSpPr/>
          <p:nvPr/>
        </p:nvSpPr>
        <p:spPr>
          <a:xfrm>
            <a:off x="1098506" y="2330391"/>
            <a:ext cx="7660291" cy="748899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Google Shape;100;g3fa7efad67b_0_62">
            <a:extLst>
              <a:ext uri="{FF2B5EF4-FFF2-40B4-BE49-F238E27FC236}">
                <a16:creationId xmlns:a16="http://schemas.microsoft.com/office/drawing/2014/main" id="{07C4F105-D6DA-CF4D-948D-4ACD80D3B007}"/>
              </a:ext>
            </a:extLst>
          </p:cNvPr>
          <p:cNvSpPr txBox="1"/>
          <p:nvPr/>
        </p:nvSpPr>
        <p:spPr>
          <a:xfrm>
            <a:off x="6698703" y="2560310"/>
            <a:ext cx="12984300" cy="1459350"/>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4400" kern="0" dirty="0">
                <a:solidFill>
                  <a:schemeClr val="accent6"/>
                </a:solidFill>
                <a:latin typeface="Oswald Medium"/>
                <a:cs typeface="Arial"/>
                <a:sym typeface="Oswald Medium"/>
              </a:rPr>
              <a:t>Contact Alliance team </a:t>
            </a:r>
          </a:p>
          <a:p>
            <a:pPr algn="ctr" defTabSz="1371600">
              <a:buClr>
                <a:srgbClr val="000000"/>
              </a:buClr>
            </a:pPr>
            <a:r>
              <a:rPr lang="en-US" sz="4400" kern="0" dirty="0">
                <a:solidFill>
                  <a:schemeClr val="accent6"/>
                </a:solidFill>
                <a:latin typeface="Oswald Medium"/>
                <a:cs typeface="Arial"/>
                <a:sym typeface="Oswald Medium"/>
              </a:rPr>
              <a:t>for TA Questions</a:t>
            </a:r>
            <a:endParaRPr sz="100" kern="0" dirty="0">
              <a:solidFill>
                <a:schemeClr val="accent6"/>
              </a:solidFill>
              <a:latin typeface="Arial"/>
              <a:cs typeface="Arial"/>
              <a:sym typeface="Arial"/>
            </a:endParaRPr>
          </a:p>
          <a:p>
            <a:pPr defTabSz="1371600">
              <a:buClr>
                <a:srgbClr val="000000"/>
              </a:buClr>
            </a:pPr>
            <a:endParaRPr sz="100" kern="0" dirty="0">
              <a:solidFill>
                <a:schemeClr val="accent6"/>
              </a:solidFill>
              <a:latin typeface="Arial"/>
              <a:cs typeface="Arial"/>
              <a:sym typeface="Arial"/>
            </a:endParaRPr>
          </a:p>
        </p:txBody>
      </p:sp>
      <p:sp>
        <p:nvSpPr>
          <p:cNvPr id="6" name="TextBox 5">
            <a:extLst>
              <a:ext uri="{FF2B5EF4-FFF2-40B4-BE49-F238E27FC236}">
                <a16:creationId xmlns:a16="http://schemas.microsoft.com/office/drawing/2014/main" id="{9C4B7F0B-21F2-B735-2DFE-2406CA3E3013}"/>
              </a:ext>
            </a:extLst>
          </p:cNvPr>
          <p:cNvSpPr txBox="1"/>
          <p:nvPr/>
        </p:nvSpPr>
        <p:spPr>
          <a:xfrm>
            <a:off x="710890" y="2470190"/>
            <a:ext cx="7174523" cy="7663636"/>
          </a:xfrm>
          <a:prstGeom prst="rect">
            <a:avLst/>
          </a:prstGeom>
          <a:noFill/>
        </p:spPr>
        <p:txBody>
          <a:bodyPr wrap="square" rtlCol="0">
            <a:spAutoFit/>
          </a:bodyPr>
          <a:lstStyle/>
          <a:p>
            <a:pPr lvl="3"/>
            <a:r>
              <a:rPr lang="en-US" sz="4000" b="1" dirty="0"/>
              <a:t>Soil Amendment</a:t>
            </a:r>
          </a:p>
          <a:p>
            <a:pPr marL="1828800" lvl="3" indent="-457200">
              <a:buFont typeface="Arial" panose="020B0604020202020204" pitchFamily="34" charset="0"/>
              <a:buChar char="•"/>
            </a:pPr>
            <a:r>
              <a:rPr lang="en-US" sz="3200" u="sng" dirty="0"/>
              <a:t>Lime </a:t>
            </a:r>
            <a:r>
              <a:rPr lang="en-US" sz="3200" dirty="0"/>
              <a:t>– supplies Calcium, &amp; if </a:t>
            </a:r>
          </a:p>
          <a:p>
            <a:pPr lvl="3"/>
            <a:r>
              <a:rPr lang="en-US" sz="3200" dirty="0"/>
              <a:t>    dolomitic line, also magnesium </a:t>
            </a:r>
          </a:p>
          <a:p>
            <a:pPr marL="1828800" lvl="3" indent="-457200">
              <a:buFont typeface="Arial" panose="020B0604020202020204" pitchFamily="34" charset="0"/>
              <a:buChar char="•"/>
            </a:pPr>
            <a:endParaRPr lang="en-US" sz="1000" dirty="0"/>
          </a:p>
          <a:p>
            <a:pPr marL="1828800" lvl="3" indent="-457200">
              <a:buFont typeface="Arial" panose="020B0604020202020204" pitchFamily="34" charset="0"/>
              <a:buChar char="•"/>
            </a:pPr>
            <a:endParaRPr lang="en-US" sz="2000" dirty="0"/>
          </a:p>
          <a:p>
            <a:pPr lvl="3"/>
            <a:r>
              <a:rPr lang="en-US" sz="4000" b="1" dirty="0"/>
              <a:t>Surface Application: </a:t>
            </a:r>
          </a:p>
          <a:p>
            <a:pPr marL="1828800" lvl="3" indent="-457200">
              <a:buFont typeface="Arial" panose="020B0604020202020204" pitchFamily="34" charset="0"/>
              <a:buChar char="•"/>
            </a:pPr>
            <a:r>
              <a:rPr lang="en-US" sz="3200" u="sng" dirty="0"/>
              <a:t>Urease Inhibitor </a:t>
            </a:r>
            <a:r>
              <a:rPr lang="en-US" sz="3200" dirty="0"/>
              <a:t>– prevents volatilization (Nitrogen loss) &amp; buys time for rainfall + tillage</a:t>
            </a:r>
          </a:p>
          <a:p>
            <a:pPr lvl="3"/>
            <a:endParaRPr lang="en-US" sz="2000" dirty="0"/>
          </a:p>
          <a:p>
            <a:pPr lvl="3"/>
            <a:endParaRPr lang="en-US" sz="1000" dirty="0"/>
          </a:p>
          <a:p>
            <a:pPr lvl="3"/>
            <a:r>
              <a:rPr lang="en-US" sz="4000" b="1" dirty="0"/>
              <a:t>NPK – Fertilizer Nutrients</a:t>
            </a:r>
          </a:p>
          <a:p>
            <a:pPr marL="1828800" lvl="3" indent="-457200">
              <a:buFont typeface="Arial" panose="020B0604020202020204" pitchFamily="34" charset="0"/>
              <a:buChar char="•"/>
            </a:pPr>
            <a:r>
              <a:rPr lang="en-US" sz="3200" dirty="0"/>
              <a:t>Nitrogen</a:t>
            </a:r>
          </a:p>
          <a:p>
            <a:pPr marL="1828800" lvl="3" indent="-457200">
              <a:buFont typeface="Arial" panose="020B0604020202020204" pitchFamily="34" charset="0"/>
              <a:buChar char="•"/>
            </a:pPr>
            <a:r>
              <a:rPr lang="en-US" sz="3200" dirty="0"/>
              <a:t>Phosphorus </a:t>
            </a:r>
          </a:p>
          <a:p>
            <a:pPr marL="1828800" lvl="3" indent="-457200">
              <a:buFont typeface="Arial" panose="020B0604020202020204" pitchFamily="34" charset="0"/>
              <a:buChar char="•"/>
            </a:pPr>
            <a:r>
              <a:rPr lang="en-US" sz="3200" dirty="0"/>
              <a:t>Potassium/Potash </a:t>
            </a:r>
          </a:p>
          <a:p>
            <a:pPr marL="1828800" lvl="3" indent="-457200">
              <a:buFont typeface="Arial" panose="020B0604020202020204" pitchFamily="34" charset="0"/>
              <a:buChar char="•"/>
            </a:pPr>
            <a:endParaRPr lang="en-US" sz="2800" dirty="0"/>
          </a:p>
          <a:p>
            <a:endParaRPr lang="en-US" sz="2800" dirty="0"/>
          </a:p>
        </p:txBody>
      </p:sp>
    </p:spTree>
    <p:extLst>
      <p:ext uri="{BB962C8B-B14F-4D97-AF65-F5344CB8AC3E}">
        <p14:creationId xmlns:p14="http://schemas.microsoft.com/office/powerpoint/2010/main" val="956966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3344A-49E8-9F4C-1D5F-6B5C4B853FC9}"/>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91228BD4-C700-C85C-6ACB-909A257031AB}"/>
              </a:ext>
            </a:extLst>
          </p:cNvPr>
          <p:cNvSpPr txBox="1">
            <a:spLocks/>
          </p:cNvSpPr>
          <p:nvPr/>
        </p:nvSpPr>
        <p:spPr>
          <a:xfrm>
            <a:off x="628650" y="681039"/>
            <a:ext cx="17030700" cy="1528762"/>
          </a:xfrm>
          <a:prstGeom prst="rect">
            <a:avLst/>
          </a:prstGeom>
        </p:spPr>
        <p:txBody>
          <a:bodyPr anchor="ct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algn="ctr"/>
            <a:r>
              <a:rPr lang="en-US" sz="8800" b="1" dirty="0"/>
              <a:t>NMP Q&amp;A Time</a:t>
            </a:r>
          </a:p>
        </p:txBody>
      </p:sp>
      <p:pic>
        <p:nvPicPr>
          <p:cNvPr id="2" name="Picture 1" descr="How to improve the Q&amp;A Session at Your Next Event">
            <a:extLst>
              <a:ext uri="{FF2B5EF4-FFF2-40B4-BE49-F238E27FC236}">
                <a16:creationId xmlns:a16="http://schemas.microsoft.com/office/drawing/2014/main" id="{0627DD98-D8EB-9564-2695-45FBCA1C1DFB}"/>
              </a:ext>
            </a:extLst>
          </p:cNvPr>
          <p:cNvPicPr>
            <a:picLocks noChangeAspect="1"/>
          </p:cNvPicPr>
          <p:nvPr/>
        </p:nvPicPr>
        <p:blipFill>
          <a:blip r:embed="rId3"/>
          <a:stretch>
            <a:fillRect/>
          </a:stretch>
        </p:blipFill>
        <p:spPr>
          <a:xfrm>
            <a:off x="4606572" y="2209801"/>
            <a:ext cx="8672689" cy="6938151"/>
          </a:xfrm>
          <a:prstGeom prst="rect">
            <a:avLst/>
          </a:prstGeom>
        </p:spPr>
      </p:pic>
    </p:spTree>
    <p:extLst>
      <p:ext uri="{BB962C8B-B14F-4D97-AF65-F5344CB8AC3E}">
        <p14:creationId xmlns:p14="http://schemas.microsoft.com/office/powerpoint/2010/main" val="936726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766A1-25BE-2012-3593-01D3329DAC4A}"/>
            </a:ext>
          </a:extLst>
        </p:cNvPr>
        <p:cNvGrpSpPr/>
        <p:nvPr/>
      </p:nvGrpSpPr>
      <p:grpSpPr>
        <a:xfrm>
          <a:off x="0" y="0"/>
          <a:ext cx="0" cy="0"/>
          <a:chOff x="0" y="0"/>
          <a:chExt cx="0" cy="0"/>
        </a:xfrm>
      </p:grpSpPr>
      <p:sp>
        <p:nvSpPr>
          <p:cNvPr id="3" name="Google Shape;100;g3fa7efad67b_0_62">
            <a:extLst>
              <a:ext uri="{FF2B5EF4-FFF2-40B4-BE49-F238E27FC236}">
                <a16:creationId xmlns:a16="http://schemas.microsoft.com/office/drawing/2014/main" id="{6AE6ECB7-DFF4-7535-B70B-312FD9EC2013}"/>
              </a:ext>
            </a:extLst>
          </p:cNvPr>
          <p:cNvSpPr txBox="1"/>
          <p:nvPr/>
        </p:nvSpPr>
        <p:spPr>
          <a:xfrm>
            <a:off x="2250959" y="545151"/>
            <a:ext cx="15432129" cy="1036157"/>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6000" kern="0">
                <a:solidFill>
                  <a:srgbClr val="111618"/>
                </a:solidFill>
                <a:latin typeface="Oswald Medium"/>
                <a:ea typeface="Oswald Medium"/>
                <a:cs typeface="Oswald Medium"/>
                <a:sym typeface="Oswald Medium"/>
              </a:rPr>
              <a:t>Implementation: Nutrient Management</a:t>
            </a:r>
            <a:r>
              <a:rPr lang="en-US" sz="6000" kern="0" dirty="0">
                <a:solidFill>
                  <a:srgbClr val="111618"/>
                </a:solidFill>
                <a:latin typeface="Oswald Medium"/>
                <a:ea typeface="Oswald Medium"/>
                <a:cs typeface="Oswald Medium"/>
                <a:sym typeface="Oswald Medium"/>
              </a:rPr>
              <a:t> (590)</a:t>
            </a:r>
            <a:endParaRPr lang="en-US" sz="6000" kern="0">
              <a:solidFill>
                <a:srgbClr val="000000"/>
              </a:solidFill>
              <a:latin typeface="Arial"/>
              <a:cs typeface="Arial"/>
              <a:sym typeface="Arial"/>
            </a:endParaRPr>
          </a:p>
          <a:p>
            <a:pPr defTabSz="1371600">
              <a:buClr>
                <a:srgbClr val="000000"/>
              </a:buClr>
            </a:pPr>
            <a:endParaRPr sz="150" kern="0">
              <a:solidFill>
                <a:srgbClr val="000000"/>
              </a:solidFill>
              <a:latin typeface="Arial"/>
              <a:cs typeface="Arial"/>
              <a:sym typeface="Arial"/>
            </a:endParaRPr>
          </a:p>
        </p:txBody>
      </p:sp>
      <p:sp>
        <p:nvSpPr>
          <p:cNvPr id="5" name="Google Shape;99;g3fa7efad67b_0_62">
            <a:extLst>
              <a:ext uri="{FF2B5EF4-FFF2-40B4-BE49-F238E27FC236}">
                <a16:creationId xmlns:a16="http://schemas.microsoft.com/office/drawing/2014/main" id="{1A19AF16-5485-B328-18F3-3FD44D661AB2}"/>
              </a:ext>
            </a:extLst>
          </p:cNvPr>
          <p:cNvSpPr/>
          <p:nvPr/>
        </p:nvSpPr>
        <p:spPr>
          <a:xfrm>
            <a:off x="710890" y="460950"/>
            <a:ext cx="1850747" cy="1869441"/>
          </a:xfrm>
          <a:custGeom>
            <a:avLst/>
            <a:gdLst/>
            <a:ahLst/>
            <a:cxnLst/>
            <a:rect l="l" t="t" r="r" b="b"/>
            <a:pathLst>
              <a:path w="1905531" h="1924779" extrusionOk="0">
                <a:moveTo>
                  <a:pt x="0" y="0"/>
                </a:moveTo>
                <a:lnTo>
                  <a:pt x="1905532" y="0"/>
                </a:lnTo>
                <a:lnTo>
                  <a:pt x="1905532" y="1924779"/>
                </a:lnTo>
                <a:lnTo>
                  <a:pt x="0" y="1924779"/>
                </a:lnTo>
                <a:lnTo>
                  <a:pt x="0" y="0"/>
                </a:lnTo>
                <a:close/>
              </a:path>
            </a:pathLst>
          </a:custGeom>
          <a:blipFill rotWithShape="1">
            <a:blip r:embed="rId3">
              <a:alphaModFix/>
            </a:blip>
            <a:stretch>
              <a:fillRect/>
            </a:stretch>
          </a:blipFill>
          <a:ln>
            <a:noFill/>
          </a:ln>
        </p:spPr>
        <p:txBody>
          <a:bodyPr spcFirstLastPara="1" wrap="square" lIns="88988" tIns="44438" rIns="88988" bIns="44438" anchor="t" anchorCtr="0">
            <a:noAutofit/>
          </a:bodyPr>
          <a:lstStyle/>
          <a:p>
            <a:pPr defTabSz="1371600">
              <a:buClr>
                <a:srgbClr val="000000"/>
              </a:buClr>
            </a:pPr>
            <a:endParaRPr sz="1752" kern="0">
              <a:solidFill>
                <a:srgbClr val="000000"/>
              </a:solidFill>
              <a:latin typeface="Calibri"/>
              <a:ea typeface="Calibri"/>
              <a:cs typeface="Calibri"/>
              <a:sym typeface="Calibri"/>
            </a:endParaRPr>
          </a:p>
        </p:txBody>
      </p:sp>
      <p:graphicFrame>
        <p:nvGraphicFramePr>
          <p:cNvPr id="6" name="Diagram 5">
            <a:extLst>
              <a:ext uri="{FF2B5EF4-FFF2-40B4-BE49-F238E27FC236}">
                <a16:creationId xmlns:a16="http://schemas.microsoft.com/office/drawing/2014/main" id="{71A0C010-CDC2-10D7-81A8-8D1E1E8F9CE2}"/>
              </a:ext>
            </a:extLst>
          </p:cNvPr>
          <p:cNvGraphicFramePr/>
          <p:nvPr>
            <p:extLst>
              <p:ext uri="{D42A27DB-BD31-4B8C-83A1-F6EECF244321}">
                <p14:modId xmlns:p14="http://schemas.microsoft.com/office/powerpoint/2010/main" val="2466223980"/>
              </p:ext>
            </p:extLst>
          </p:nvPr>
        </p:nvGraphicFramePr>
        <p:xfrm>
          <a:off x="491836" y="1395670"/>
          <a:ext cx="17304328" cy="375232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Rectangle 1">
            <a:extLst>
              <a:ext uri="{FF2B5EF4-FFF2-40B4-BE49-F238E27FC236}">
                <a16:creationId xmlns:a16="http://schemas.microsoft.com/office/drawing/2014/main" id="{4E3838C0-151A-AAC1-9613-53BC85433458}"/>
              </a:ext>
            </a:extLst>
          </p:cNvPr>
          <p:cNvSpPr/>
          <p:nvPr/>
        </p:nvSpPr>
        <p:spPr>
          <a:xfrm>
            <a:off x="10755284" y="5143500"/>
            <a:ext cx="7174523" cy="492896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EB409C4-C60C-5B87-6230-F04418FCC3D7}"/>
              </a:ext>
            </a:extLst>
          </p:cNvPr>
          <p:cNvSpPr txBox="1"/>
          <p:nvPr/>
        </p:nvSpPr>
        <p:spPr>
          <a:xfrm>
            <a:off x="10310393" y="5414783"/>
            <a:ext cx="7842139" cy="4288353"/>
          </a:xfrm>
          <a:prstGeom prst="rect">
            <a:avLst/>
          </a:prstGeom>
          <a:noFill/>
        </p:spPr>
        <p:txBody>
          <a:bodyPr wrap="square" rtlCol="0">
            <a:spAutoFit/>
          </a:bodyPr>
          <a:lstStyle/>
          <a:p>
            <a:pPr marL="1192212" lvl="1" indent="-457200" defTabSz="1371600">
              <a:spcBef>
                <a:spcPts val="400"/>
              </a:spcBef>
              <a:buFont typeface="Wingdings" panose="05000000000000000000" pitchFamily="2" charset="2"/>
              <a:buChar char="q"/>
              <a:defRPr/>
            </a:pPr>
            <a:r>
              <a:rPr lang="en-US" sz="3200"/>
              <a:t>Engage a VA certified nutrient management planner</a:t>
            </a:r>
            <a:endParaRPr lang="en-US" sz="1400"/>
          </a:p>
          <a:p>
            <a:pPr marL="1192212" lvl="1" indent="-457200" defTabSz="1371600">
              <a:spcBef>
                <a:spcPts val="400"/>
              </a:spcBef>
              <a:buFont typeface="Wingdings" panose="05000000000000000000" pitchFamily="2" charset="2"/>
              <a:buChar char="q"/>
              <a:defRPr/>
            </a:pPr>
            <a:r>
              <a:rPr lang="en-US" sz="3200"/>
              <a:t>Collect soil samples</a:t>
            </a:r>
          </a:p>
          <a:p>
            <a:pPr marL="1192212" lvl="1" indent="-457200" defTabSz="1371600">
              <a:spcBef>
                <a:spcPts val="400"/>
              </a:spcBef>
              <a:buFont typeface="Wingdings" panose="05000000000000000000" pitchFamily="2" charset="2"/>
              <a:buChar char="q"/>
              <a:defRPr/>
            </a:pPr>
            <a:r>
              <a:rPr lang="en-US" sz="3200"/>
              <a:t>Work with planner to develop plan</a:t>
            </a:r>
          </a:p>
          <a:p>
            <a:pPr marL="1192212" lvl="1" indent="-457200" defTabSz="1371600">
              <a:spcBef>
                <a:spcPts val="400"/>
              </a:spcBef>
              <a:buFont typeface="Wingdings" panose="05000000000000000000" pitchFamily="2" charset="2"/>
              <a:buChar char="q"/>
              <a:defRPr/>
            </a:pPr>
            <a:r>
              <a:rPr lang="en-US" sz="3200"/>
              <a:t>Implement part of NMP </a:t>
            </a:r>
          </a:p>
          <a:p>
            <a:pPr marL="1192212" lvl="1" indent="-457200" defTabSz="1371600">
              <a:spcBef>
                <a:spcPts val="400"/>
              </a:spcBef>
              <a:buFont typeface="Wingdings" panose="05000000000000000000" pitchFamily="2" charset="2"/>
              <a:buChar char="q"/>
              <a:defRPr/>
            </a:pPr>
            <a:r>
              <a:rPr lang="en-US" sz="3200"/>
              <a:t>Keep records of implementation</a:t>
            </a:r>
          </a:p>
          <a:p>
            <a:pPr marL="1192212" lvl="1" indent="-457200" defTabSz="1371600">
              <a:spcBef>
                <a:spcPts val="400"/>
              </a:spcBef>
              <a:buFont typeface="Wingdings" panose="05000000000000000000" pitchFamily="2" charset="2"/>
              <a:buChar char="q"/>
              <a:defRPr/>
            </a:pPr>
            <a:r>
              <a:rPr lang="en-US" sz="3200"/>
              <a:t>Complete practice worksheet using NMP</a:t>
            </a:r>
          </a:p>
        </p:txBody>
      </p:sp>
      <p:sp>
        <p:nvSpPr>
          <p:cNvPr id="9" name="Google Shape;100;g3fa7efad67b_0_62">
            <a:extLst>
              <a:ext uri="{FF2B5EF4-FFF2-40B4-BE49-F238E27FC236}">
                <a16:creationId xmlns:a16="http://schemas.microsoft.com/office/drawing/2014/main" id="{AA454322-242B-AEE8-64F1-E652A5EFE42D}"/>
              </a:ext>
            </a:extLst>
          </p:cNvPr>
          <p:cNvSpPr txBox="1"/>
          <p:nvPr/>
        </p:nvSpPr>
        <p:spPr>
          <a:xfrm>
            <a:off x="10092266" y="4546897"/>
            <a:ext cx="6726618" cy="782241"/>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4400" kern="0">
                <a:solidFill>
                  <a:schemeClr val="accent6"/>
                </a:solidFill>
                <a:latin typeface="Oswald Medium"/>
                <a:ea typeface="Oswald Medium"/>
                <a:cs typeface="Oswald Medium"/>
                <a:sym typeface="Oswald Medium"/>
              </a:rPr>
              <a:t>Contract Requirements:</a:t>
            </a:r>
            <a:endParaRPr sz="100" kern="0">
              <a:solidFill>
                <a:schemeClr val="accent6"/>
              </a:solidFill>
              <a:latin typeface="Arial"/>
              <a:cs typeface="Arial"/>
              <a:sym typeface="Arial"/>
            </a:endParaRPr>
          </a:p>
          <a:p>
            <a:pPr defTabSz="1371600">
              <a:buClr>
                <a:srgbClr val="000000"/>
              </a:buClr>
            </a:pPr>
            <a:endParaRPr sz="100" kern="0">
              <a:solidFill>
                <a:schemeClr val="accent6"/>
              </a:solidFill>
              <a:latin typeface="Arial"/>
              <a:cs typeface="Arial"/>
              <a:sym typeface="Arial"/>
            </a:endParaRPr>
          </a:p>
        </p:txBody>
      </p:sp>
      <p:sp>
        <p:nvSpPr>
          <p:cNvPr id="12" name="Rectangle 11">
            <a:extLst>
              <a:ext uri="{FF2B5EF4-FFF2-40B4-BE49-F238E27FC236}">
                <a16:creationId xmlns:a16="http://schemas.microsoft.com/office/drawing/2014/main" id="{BD2BD925-EFCF-4A8B-73F4-4A090DAEEFED}"/>
              </a:ext>
            </a:extLst>
          </p:cNvPr>
          <p:cNvSpPr/>
          <p:nvPr/>
        </p:nvSpPr>
        <p:spPr>
          <a:xfrm>
            <a:off x="337625" y="5143500"/>
            <a:ext cx="7174523" cy="492896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oogle Shape;100;g3fa7efad67b_0_62">
            <a:extLst>
              <a:ext uri="{FF2B5EF4-FFF2-40B4-BE49-F238E27FC236}">
                <a16:creationId xmlns:a16="http://schemas.microsoft.com/office/drawing/2014/main" id="{AC71CA49-D45B-1E49-C037-7B3BEF8682B6}"/>
              </a:ext>
            </a:extLst>
          </p:cNvPr>
          <p:cNvSpPr txBox="1"/>
          <p:nvPr/>
        </p:nvSpPr>
        <p:spPr>
          <a:xfrm>
            <a:off x="-486465" y="4458907"/>
            <a:ext cx="4007031" cy="782241"/>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4400" kern="0">
                <a:solidFill>
                  <a:schemeClr val="accent6"/>
                </a:solidFill>
                <a:latin typeface="Oswald Medium"/>
                <a:ea typeface="Oswald Medium"/>
                <a:cs typeface="Oswald Medium"/>
                <a:sym typeface="Oswald Medium"/>
              </a:rPr>
              <a:t>What It Is:</a:t>
            </a:r>
            <a:endParaRPr sz="100" kern="0">
              <a:solidFill>
                <a:schemeClr val="accent6"/>
              </a:solidFill>
              <a:latin typeface="Arial"/>
              <a:cs typeface="Arial"/>
              <a:sym typeface="Arial"/>
            </a:endParaRPr>
          </a:p>
          <a:p>
            <a:pPr defTabSz="1371600">
              <a:buClr>
                <a:srgbClr val="000000"/>
              </a:buClr>
            </a:pPr>
            <a:endParaRPr sz="100" kern="0">
              <a:solidFill>
                <a:schemeClr val="accent6"/>
              </a:solidFill>
              <a:latin typeface="Arial"/>
              <a:cs typeface="Arial"/>
              <a:sym typeface="Arial"/>
            </a:endParaRPr>
          </a:p>
        </p:txBody>
      </p:sp>
      <p:sp>
        <p:nvSpPr>
          <p:cNvPr id="16" name="TextBox 15">
            <a:extLst>
              <a:ext uri="{FF2B5EF4-FFF2-40B4-BE49-F238E27FC236}">
                <a16:creationId xmlns:a16="http://schemas.microsoft.com/office/drawing/2014/main" id="{22DCD872-2646-B5D9-9327-0DF4464C666C}"/>
              </a:ext>
            </a:extLst>
          </p:cNvPr>
          <p:cNvSpPr txBox="1"/>
          <p:nvPr/>
        </p:nvSpPr>
        <p:spPr>
          <a:xfrm>
            <a:off x="491836" y="5925584"/>
            <a:ext cx="6753026" cy="2062103"/>
          </a:xfrm>
          <a:prstGeom prst="rect">
            <a:avLst/>
          </a:prstGeom>
          <a:noFill/>
        </p:spPr>
        <p:txBody>
          <a:bodyPr wrap="square" rtlCol="0">
            <a:spAutoFit/>
          </a:bodyPr>
          <a:lstStyle/>
          <a:p>
            <a:r>
              <a:rPr lang="en-US" sz="3200"/>
              <a:t>Manage rate, source, placement, and timing of plant nutrients and soil amendments while reducing environmental impacts.</a:t>
            </a:r>
            <a:endParaRPr lang="en-US" sz="4800"/>
          </a:p>
        </p:txBody>
      </p:sp>
      <p:sp>
        <p:nvSpPr>
          <p:cNvPr id="7" name="Oval 6">
            <a:extLst>
              <a:ext uri="{FF2B5EF4-FFF2-40B4-BE49-F238E27FC236}">
                <a16:creationId xmlns:a16="http://schemas.microsoft.com/office/drawing/2014/main" id="{4F9318FE-04B0-A18C-B616-2E91AFC2F3BC}"/>
              </a:ext>
            </a:extLst>
          </p:cNvPr>
          <p:cNvSpPr/>
          <p:nvPr/>
        </p:nvSpPr>
        <p:spPr>
          <a:xfrm>
            <a:off x="298550" y="1708606"/>
            <a:ext cx="3694329" cy="2569154"/>
          </a:xfrm>
          <a:prstGeom prst="ellipse">
            <a:avLst/>
          </a:prstGeom>
          <a:solidFill>
            <a:schemeClr val="accent6">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3500" b="1" dirty="0"/>
              <a:t>Only 1 of 3 practices for PRS Participants</a:t>
            </a:r>
          </a:p>
        </p:txBody>
      </p:sp>
    </p:spTree>
    <p:extLst>
      <p:ext uri="{BB962C8B-B14F-4D97-AF65-F5344CB8AC3E}">
        <p14:creationId xmlns:p14="http://schemas.microsoft.com/office/powerpoint/2010/main" val="35839818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E40A1-5818-BE01-BFD1-42A8F54B9C91}"/>
            </a:ext>
          </a:extLst>
        </p:cNvPr>
        <p:cNvGrpSpPr/>
        <p:nvPr/>
      </p:nvGrpSpPr>
      <p:grpSpPr>
        <a:xfrm>
          <a:off x="0" y="0"/>
          <a:ext cx="0" cy="0"/>
          <a:chOff x="0" y="0"/>
          <a:chExt cx="0" cy="0"/>
        </a:xfrm>
      </p:grpSpPr>
      <p:sp>
        <p:nvSpPr>
          <p:cNvPr id="3" name="Google Shape;100;g3fa7efad67b_0_62">
            <a:extLst>
              <a:ext uri="{FF2B5EF4-FFF2-40B4-BE49-F238E27FC236}">
                <a16:creationId xmlns:a16="http://schemas.microsoft.com/office/drawing/2014/main" id="{AF5747E8-3CCC-6E35-FE49-EEFA6503E147}"/>
              </a:ext>
            </a:extLst>
          </p:cNvPr>
          <p:cNvSpPr txBox="1"/>
          <p:nvPr/>
        </p:nvSpPr>
        <p:spPr>
          <a:xfrm>
            <a:off x="1765585" y="935806"/>
            <a:ext cx="15432129" cy="1013074"/>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6000" kern="0" dirty="0">
                <a:solidFill>
                  <a:srgbClr val="111618"/>
                </a:solidFill>
                <a:latin typeface="Oswald Medium"/>
                <a:cs typeface="Arial"/>
                <a:sym typeface="Oswald Medium"/>
              </a:rPr>
              <a:t>Nutrient Management (590): Practice Worksheet</a:t>
            </a:r>
            <a:endParaRPr sz="150" kern="0" dirty="0">
              <a:solidFill>
                <a:srgbClr val="000000"/>
              </a:solidFill>
              <a:latin typeface="Arial"/>
              <a:cs typeface="Arial"/>
              <a:sym typeface="Arial"/>
            </a:endParaRPr>
          </a:p>
        </p:txBody>
      </p:sp>
      <p:sp>
        <p:nvSpPr>
          <p:cNvPr id="5" name="Google Shape;99;g3fa7efad67b_0_62">
            <a:extLst>
              <a:ext uri="{FF2B5EF4-FFF2-40B4-BE49-F238E27FC236}">
                <a16:creationId xmlns:a16="http://schemas.microsoft.com/office/drawing/2014/main" id="{3BF63C25-19BB-C750-915A-7BE07DBB019C}"/>
              </a:ext>
            </a:extLst>
          </p:cNvPr>
          <p:cNvSpPr/>
          <p:nvPr/>
        </p:nvSpPr>
        <p:spPr>
          <a:xfrm>
            <a:off x="710890" y="460950"/>
            <a:ext cx="1850747" cy="1869441"/>
          </a:xfrm>
          <a:custGeom>
            <a:avLst/>
            <a:gdLst/>
            <a:ahLst/>
            <a:cxnLst/>
            <a:rect l="l" t="t" r="r" b="b"/>
            <a:pathLst>
              <a:path w="1905531" h="1924779" extrusionOk="0">
                <a:moveTo>
                  <a:pt x="0" y="0"/>
                </a:moveTo>
                <a:lnTo>
                  <a:pt x="1905532" y="0"/>
                </a:lnTo>
                <a:lnTo>
                  <a:pt x="1905532" y="1924779"/>
                </a:lnTo>
                <a:lnTo>
                  <a:pt x="0" y="1924779"/>
                </a:lnTo>
                <a:lnTo>
                  <a:pt x="0" y="0"/>
                </a:lnTo>
                <a:close/>
              </a:path>
            </a:pathLst>
          </a:custGeom>
          <a:blipFill rotWithShape="1">
            <a:blip r:embed="rId3">
              <a:alphaModFix/>
            </a:blip>
            <a:stretch>
              <a:fillRect/>
            </a:stretch>
          </a:blipFill>
          <a:ln>
            <a:noFill/>
          </a:ln>
        </p:spPr>
        <p:txBody>
          <a:bodyPr spcFirstLastPara="1" wrap="square" lIns="88988" tIns="44438" rIns="88988" bIns="44438" anchor="t" anchorCtr="0">
            <a:noAutofit/>
          </a:bodyPr>
          <a:lstStyle/>
          <a:p>
            <a:pPr defTabSz="1371600">
              <a:buClr>
                <a:srgbClr val="000000"/>
              </a:buClr>
            </a:pPr>
            <a:endParaRPr sz="1752" kern="0">
              <a:solidFill>
                <a:srgbClr val="000000"/>
              </a:solidFill>
              <a:latin typeface="Calibri"/>
              <a:ea typeface="Calibri"/>
              <a:cs typeface="Calibri"/>
              <a:sym typeface="Calibri"/>
            </a:endParaRPr>
          </a:p>
        </p:txBody>
      </p:sp>
      <p:sp>
        <p:nvSpPr>
          <p:cNvPr id="12" name="Rectangle 11">
            <a:extLst>
              <a:ext uri="{FF2B5EF4-FFF2-40B4-BE49-F238E27FC236}">
                <a16:creationId xmlns:a16="http://schemas.microsoft.com/office/drawing/2014/main" id="{27A0749B-659D-6BF5-93F0-0FFFDDC6C41C}"/>
              </a:ext>
            </a:extLst>
          </p:cNvPr>
          <p:cNvSpPr/>
          <p:nvPr/>
        </p:nvSpPr>
        <p:spPr>
          <a:xfrm>
            <a:off x="1098506" y="2330391"/>
            <a:ext cx="7660291" cy="748899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37CAA1F7-5DF7-9288-1FA8-4E8B77F3C97F}"/>
              </a:ext>
            </a:extLst>
          </p:cNvPr>
          <p:cNvSpPr txBox="1"/>
          <p:nvPr/>
        </p:nvSpPr>
        <p:spPr>
          <a:xfrm>
            <a:off x="1161548" y="4332759"/>
            <a:ext cx="7597251" cy="3801041"/>
          </a:xfrm>
          <a:prstGeom prst="rect">
            <a:avLst/>
          </a:prstGeom>
          <a:noFill/>
        </p:spPr>
        <p:txBody>
          <a:bodyPr wrap="square" rtlCol="0">
            <a:spAutoFit/>
          </a:bodyPr>
          <a:lstStyle/>
          <a:p>
            <a:r>
              <a:rPr lang="en-US" sz="3200" b="1" dirty="0"/>
              <a:t>Crop Nutrients: </a:t>
            </a:r>
            <a:endParaRPr lang="en-US" b="1" dirty="0"/>
          </a:p>
          <a:p>
            <a:pPr marL="457200" indent="-457200">
              <a:buFont typeface="Arial" panose="020B0604020202020204" pitchFamily="34" charset="0"/>
              <a:buChar char="•"/>
            </a:pPr>
            <a:r>
              <a:rPr lang="en-US" sz="2800" dirty="0"/>
              <a:t>Check nutrients you have applied/plan to apply</a:t>
            </a:r>
          </a:p>
          <a:p>
            <a:r>
              <a:rPr lang="en-US" sz="2800" dirty="0"/>
              <a:t>         based on your Nutrient Management Plan </a:t>
            </a:r>
          </a:p>
          <a:p>
            <a:endParaRPr lang="en-US" sz="800" dirty="0"/>
          </a:p>
          <a:p>
            <a:pPr marL="457200" indent="-457200">
              <a:buFont typeface="Arial" panose="020B0604020202020204" pitchFamily="34" charset="0"/>
              <a:buChar char="•"/>
            </a:pPr>
            <a:r>
              <a:rPr lang="en-US" sz="2800" i="1" dirty="0"/>
              <a:t>Must apply at least 1 </a:t>
            </a:r>
          </a:p>
          <a:p>
            <a:r>
              <a:rPr lang="en-US" sz="2800" dirty="0"/>
              <a:t>--Lime, Potassium/Potash, Urease Inhibitor, </a:t>
            </a:r>
          </a:p>
          <a:p>
            <a:r>
              <a:rPr lang="en-US" sz="2800" dirty="0"/>
              <a:t>       Nitrogen, and Phosphorus </a:t>
            </a:r>
          </a:p>
          <a:p>
            <a:br>
              <a:rPr lang="en-US" sz="2800" i="1" dirty="0"/>
            </a:br>
            <a:endParaRPr lang="en-US" dirty="0"/>
          </a:p>
          <a:p>
            <a:endParaRPr lang="en-US" sz="1100" dirty="0"/>
          </a:p>
        </p:txBody>
      </p:sp>
      <p:sp>
        <p:nvSpPr>
          <p:cNvPr id="11" name="Google Shape;100;g3fa7efad67b_0_62">
            <a:extLst>
              <a:ext uri="{FF2B5EF4-FFF2-40B4-BE49-F238E27FC236}">
                <a16:creationId xmlns:a16="http://schemas.microsoft.com/office/drawing/2014/main" id="{0950F19E-58D6-5BCA-2AE2-F095FB187BED}"/>
              </a:ext>
            </a:extLst>
          </p:cNvPr>
          <p:cNvSpPr txBox="1"/>
          <p:nvPr/>
        </p:nvSpPr>
        <p:spPr>
          <a:xfrm>
            <a:off x="6698703" y="2560310"/>
            <a:ext cx="12984300" cy="1459350"/>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4400" kern="0" dirty="0">
                <a:solidFill>
                  <a:schemeClr val="accent6"/>
                </a:solidFill>
                <a:latin typeface="Oswald Medium"/>
                <a:cs typeface="Arial"/>
                <a:sym typeface="Oswald Medium"/>
              </a:rPr>
              <a:t>Contact Alliance team </a:t>
            </a:r>
          </a:p>
          <a:p>
            <a:pPr algn="ctr" defTabSz="1371600">
              <a:buClr>
                <a:srgbClr val="000000"/>
              </a:buClr>
            </a:pPr>
            <a:r>
              <a:rPr lang="en-US" sz="4400" kern="0" dirty="0">
                <a:solidFill>
                  <a:schemeClr val="accent6"/>
                </a:solidFill>
                <a:latin typeface="Oswald Medium"/>
                <a:cs typeface="Arial"/>
                <a:sym typeface="Oswald Medium"/>
              </a:rPr>
              <a:t>for TA Questions</a:t>
            </a:r>
            <a:endParaRPr sz="100" kern="0" dirty="0">
              <a:solidFill>
                <a:schemeClr val="accent6"/>
              </a:solidFill>
              <a:latin typeface="Arial"/>
              <a:cs typeface="Arial"/>
              <a:sym typeface="Arial"/>
            </a:endParaRPr>
          </a:p>
          <a:p>
            <a:pPr defTabSz="1371600">
              <a:buClr>
                <a:srgbClr val="000000"/>
              </a:buClr>
            </a:pPr>
            <a:endParaRPr sz="100" kern="0" dirty="0">
              <a:solidFill>
                <a:schemeClr val="accent6"/>
              </a:solidFill>
              <a:latin typeface="Arial"/>
              <a:cs typeface="Arial"/>
              <a:sym typeface="Arial"/>
            </a:endParaRPr>
          </a:p>
        </p:txBody>
      </p:sp>
      <p:sp>
        <p:nvSpPr>
          <p:cNvPr id="2" name="TextBox 1">
            <a:extLst>
              <a:ext uri="{FF2B5EF4-FFF2-40B4-BE49-F238E27FC236}">
                <a16:creationId xmlns:a16="http://schemas.microsoft.com/office/drawing/2014/main" id="{C6EFA794-E4AB-7EF7-F3AD-AF38AFD3EBA9}"/>
              </a:ext>
            </a:extLst>
          </p:cNvPr>
          <p:cNvSpPr txBox="1"/>
          <p:nvPr/>
        </p:nvSpPr>
        <p:spPr>
          <a:xfrm>
            <a:off x="1161548" y="7227680"/>
            <a:ext cx="7660292" cy="2908489"/>
          </a:xfrm>
          <a:prstGeom prst="rect">
            <a:avLst/>
          </a:prstGeom>
          <a:noFill/>
        </p:spPr>
        <p:txBody>
          <a:bodyPr wrap="square" rtlCol="0">
            <a:spAutoFit/>
          </a:bodyPr>
          <a:lstStyle/>
          <a:p>
            <a:r>
              <a:rPr lang="en-US" sz="3200" b="1" dirty="0"/>
              <a:t>Pasture/Hay Planting: </a:t>
            </a:r>
            <a:endParaRPr lang="en-US" sz="1600" dirty="0"/>
          </a:p>
          <a:p>
            <a:pPr marL="457200" indent="-457200">
              <a:buFont typeface="Arial" panose="020B0604020202020204" pitchFamily="34" charset="0"/>
              <a:buChar char="•"/>
            </a:pPr>
            <a:r>
              <a:rPr lang="en-US" sz="2800" dirty="0"/>
              <a:t>Check nutrients you have applied/plan to apply</a:t>
            </a:r>
          </a:p>
          <a:p>
            <a:r>
              <a:rPr lang="en-US" sz="2800" dirty="0"/>
              <a:t>        based on your Nutrient Management Plan</a:t>
            </a:r>
          </a:p>
          <a:p>
            <a:pPr marL="457200" indent="-457200">
              <a:buFont typeface="Arial" panose="020B0604020202020204" pitchFamily="34" charset="0"/>
              <a:buChar char="•"/>
            </a:pPr>
            <a:endParaRPr lang="en-US" sz="800" dirty="0"/>
          </a:p>
          <a:p>
            <a:pPr marL="457200" indent="-457200">
              <a:buFont typeface="Arial" panose="020B0604020202020204" pitchFamily="34" charset="0"/>
              <a:buChar char="•"/>
            </a:pPr>
            <a:r>
              <a:rPr lang="en-US" sz="2800" i="1" dirty="0"/>
              <a:t>Must apply at least 1 </a:t>
            </a:r>
          </a:p>
          <a:p>
            <a:r>
              <a:rPr lang="en-US" sz="2800" dirty="0"/>
              <a:t>--Nitrogen, Phosphorus, Potassium, Lime </a:t>
            </a:r>
          </a:p>
          <a:p>
            <a:endParaRPr lang="en-US" sz="2800" dirty="0"/>
          </a:p>
        </p:txBody>
      </p:sp>
      <p:sp>
        <p:nvSpPr>
          <p:cNvPr id="6" name="TextBox 5">
            <a:extLst>
              <a:ext uri="{FF2B5EF4-FFF2-40B4-BE49-F238E27FC236}">
                <a16:creationId xmlns:a16="http://schemas.microsoft.com/office/drawing/2014/main" id="{A7F21EA6-B6C1-1A57-51BA-5D80F3B3A1A7}"/>
              </a:ext>
            </a:extLst>
          </p:cNvPr>
          <p:cNvSpPr txBox="1"/>
          <p:nvPr/>
        </p:nvSpPr>
        <p:spPr>
          <a:xfrm>
            <a:off x="1341389" y="2560310"/>
            <a:ext cx="7174523" cy="2431435"/>
          </a:xfrm>
          <a:prstGeom prst="rect">
            <a:avLst/>
          </a:prstGeom>
          <a:noFill/>
        </p:spPr>
        <p:txBody>
          <a:bodyPr wrap="square" rtlCol="0">
            <a:spAutoFit/>
          </a:bodyPr>
          <a:lstStyle/>
          <a:p>
            <a:endParaRPr lang="en-US" sz="1200" dirty="0"/>
          </a:p>
          <a:p>
            <a:pPr marL="457200" indent="-457200">
              <a:buFont typeface="Arial" panose="020B0604020202020204" pitchFamily="34" charset="0"/>
              <a:buChar char="•"/>
            </a:pPr>
            <a:r>
              <a:rPr lang="en-US" sz="2800" dirty="0"/>
              <a:t>Select land use for fields NMP will be applied</a:t>
            </a:r>
          </a:p>
          <a:p>
            <a:pPr marL="457200" indent="-457200">
              <a:buFont typeface="Arial" panose="020B0604020202020204" pitchFamily="34" charset="0"/>
              <a:buChar char="•"/>
            </a:pPr>
            <a:r>
              <a:rPr lang="en-US" sz="2800" dirty="0"/>
              <a:t>Name/Certification # of NM Planner </a:t>
            </a:r>
          </a:p>
          <a:p>
            <a:pPr marL="457200" indent="-457200">
              <a:buFont typeface="Arial" panose="020B0604020202020204" pitchFamily="34" charset="0"/>
              <a:buChar char="•"/>
            </a:pPr>
            <a:r>
              <a:rPr lang="en-US" sz="2800" dirty="0"/>
              <a:t>Check if you are currently enrolled in VACS</a:t>
            </a:r>
          </a:p>
          <a:p>
            <a:pPr marL="1828800" lvl="3" indent="-457200">
              <a:buFont typeface="Arial" panose="020B0604020202020204" pitchFamily="34" charset="0"/>
              <a:buChar char="•"/>
            </a:pPr>
            <a:endParaRPr lang="en-US" sz="2800" dirty="0"/>
          </a:p>
          <a:p>
            <a:endParaRPr lang="en-US" sz="2800" dirty="0"/>
          </a:p>
        </p:txBody>
      </p:sp>
      <p:pic>
        <p:nvPicPr>
          <p:cNvPr id="7" name="Picture 6">
            <a:extLst>
              <a:ext uri="{FF2B5EF4-FFF2-40B4-BE49-F238E27FC236}">
                <a16:creationId xmlns:a16="http://schemas.microsoft.com/office/drawing/2014/main" id="{EE0A4961-6E09-04AB-AC0C-98E1DF7AECED}"/>
              </a:ext>
            </a:extLst>
          </p:cNvPr>
          <p:cNvPicPr>
            <a:picLocks noChangeAspect="1"/>
          </p:cNvPicPr>
          <p:nvPr/>
        </p:nvPicPr>
        <p:blipFill>
          <a:blip r:embed="rId4"/>
          <a:stretch>
            <a:fillRect/>
          </a:stretch>
        </p:blipFill>
        <p:spPr>
          <a:xfrm>
            <a:off x="9972066" y="4286042"/>
            <a:ext cx="6597629" cy="5566488"/>
          </a:xfrm>
          <a:prstGeom prst="rect">
            <a:avLst/>
          </a:prstGeom>
        </p:spPr>
      </p:pic>
    </p:spTree>
    <p:extLst>
      <p:ext uri="{BB962C8B-B14F-4D97-AF65-F5344CB8AC3E}">
        <p14:creationId xmlns:p14="http://schemas.microsoft.com/office/powerpoint/2010/main" val="1383950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9CD3A-1BD6-EF9A-46BC-93C229977C92}"/>
            </a:ext>
          </a:extLst>
        </p:cNvPr>
        <p:cNvGrpSpPr/>
        <p:nvPr/>
      </p:nvGrpSpPr>
      <p:grpSpPr>
        <a:xfrm>
          <a:off x="0" y="0"/>
          <a:ext cx="0" cy="0"/>
          <a:chOff x="0" y="0"/>
          <a:chExt cx="0" cy="0"/>
        </a:xfrm>
      </p:grpSpPr>
      <p:sp>
        <p:nvSpPr>
          <p:cNvPr id="3" name="Google Shape;100;g3fa7efad67b_0_62">
            <a:extLst>
              <a:ext uri="{FF2B5EF4-FFF2-40B4-BE49-F238E27FC236}">
                <a16:creationId xmlns:a16="http://schemas.microsoft.com/office/drawing/2014/main" id="{7C005CDB-750A-3C6E-000B-864B6A203CC6}"/>
              </a:ext>
            </a:extLst>
          </p:cNvPr>
          <p:cNvSpPr txBox="1"/>
          <p:nvPr/>
        </p:nvSpPr>
        <p:spPr>
          <a:xfrm>
            <a:off x="1841785" y="750539"/>
            <a:ext cx="15432129" cy="1036157"/>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6000" kern="0" dirty="0">
                <a:solidFill>
                  <a:srgbClr val="111618"/>
                </a:solidFill>
                <a:latin typeface="Oswald Medium"/>
                <a:cs typeface="Arial"/>
                <a:sym typeface="Oswald Medium"/>
              </a:rPr>
              <a:t>Crop Nutrients </a:t>
            </a:r>
            <a:endParaRPr lang="en-US" sz="6000" kern="0" dirty="0">
              <a:solidFill>
                <a:srgbClr val="000000"/>
              </a:solidFill>
              <a:latin typeface="Arial"/>
              <a:cs typeface="Arial"/>
              <a:sym typeface="Arial"/>
            </a:endParaRPr>
          </a:p>
          <a:p>
            <a:pPr defTabSz="1371600">
              <a:buClr>
                <a:srgbClr val="000000"/>
              </a:buClr>
            </a:pPr>
            <a:endParaRPr sz="150" kern="0" dirty="0">
              <a:solidFill>
                <a:srgbClr val="000000"/>
              </a:solidFill>
              <a:latin typeface="Arial"/>
              <a:cs typeface="Arial"/>
              <a:sym typeface="Arial"/>
            </a:endParaRPr>
          </a:p>
        </p:txBody>
      </p:sp>
      <p:sp>
        <p:nvSpPr>
          <p:cNvPr id="5" name="Google Shape;99;g3fa7efad67b_0_62">
            <a:extLst>
              <a:ext uri="{FF2B5EF4-FFF2-40B4-BE49-F238E27FC236}">
                <a16:creationId xmlns:a16="http://schemas.microsoft.com/office/drawing/2014/main" id="{9CE621F2-76E3-0A1E-872A-CB572E83ED48}"/>
              </a:ext>
            </a:extLst>
          </p:cNvPr>
          <p:cNvSpPr/>
          <p:nvPr/>
        </p:nvSpPr>
        <p:spPr>
          <a:xfrm>
            <a:off x="710890" y="460950"/>
            <a:ext cx="1850747" cy="1869441"/>
          </a:xfrm>
          <a:custGeom>
            <a:avLst/>
            <a:gdLst/>
            <a:ahLst/>
            <a:cxnLst/>
            <a:rect l="l" t="t" r="r" b="b"/>
            <a:pathLst>
              <a:path w="1905531" h="1924779" extrusionOk="0">
                <a:moveTo>
                  <a:pt x="0" y="0"/>
                </a:moveTo>
                <a:lnTo>
                  <a:pt x="1905532" y="0"/>
                </a:lnTo>
                <a:lnTo>
                  <a:pt x="1905532" y="1924779"/>
                </a:lnTo>
                <a:lnTo>
                  <a:pt x="0" y="1924779"/>
                </a:lnTo>
                <a:lnTo>
                  <a:pt x="0" y="0"/>
                </a:lnTo>
                <a:close/>
              </a:path>
            </a:pathLst>
          </a:custGeom>
          <a:blipFill rotWithShape="1">
            <a:blip r:embed="rId3">
              <a:alphaModFix/>
            </a:blip>
            <a:stretch>
              <a:fillRect/>
            </a:stretch>
          </a:blipFill>
          <a:ln>
            <a:noFill/>
          </a:ln>
        </p:spPr>
        <p:txBody>
          <a:bodyPr spcFirstLastPara="1" wrap="square" lIns="88988" tIns="44438" rIns="88988" bIns="44438" anchor="t" anchorCtr="0">
            <a:noAutofit/>
          </a:bodyPr>
          <a:lstStyle/>
          <a:p>
            <a:pPr defTabSz="1371600">
              <a:buClr>
                <a:srgbClr val="000000"/>
              </a:buClr>
            </a:pPr>
            <a:endParaRPr sz="1752" kern="0">
              <a:solidFill>
                <a:srgbClr val="000000"/>
              </a:solidFill>
              <a:latin typeface="Calibri"/>
              <a:ea typeface="Calibri"/>
              <a:cs typeface="Calibri"/>
              <a:sym typeface="Calibri"/>
            </a:endParaRPr>
          </a:p>
        </p:txBody>
      </p:sp>
      <p:sp>
        <p:nvSpPr>
          <p:cNvPr id="12" name="Rectangle 11">
            <a:extLst>
              <a:ext uri="{FF2B5EF4-FFF2-40B4-BE49-F238E27FC236}">
                <a16:creationId xmlns:a16="http://schemas.microsoft.com/office/drawing/2014/main" id="{F9E23694-63E8-AB5E-9991-8C83EC9B8EA0}"/>
              </a:ext>
            </a:extLst>
          </p:cNvPr>
          <p:cNvSpPr/>
          <p:nvPr/>
        </p:nvSpPr>
        <p:spPr>
          <a:xfrm>
            <a:off x="1098506" y="2330391"/>
            <a:ext cx="7660291" cy="748899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E3E82582-B1B1-842A-4018-020A2F677F16}"/>
              </a:ext>
            </a:extLst>
          </p:cNvPr>
          <p:cNvSpPr txBox="1"/>
          <p:nvPr/>
        </p:nvSpPr>
        <p:spPr>
          <a:xfrm>
            <a:off x="1161546" y="2767406"/>
            <a:ext cx="7597251" cy="5463034"/>
          </a:xfrm>
          <a:prstGeom prst="rect">
            <a:avLst/>
          </a:prstGeom>
          <a:noFill/>
        </p:spPr>
        <p:txBody>
          <a:bodyPr wrap="square" rtlCol="0">
            <a:spAutoFit/>
          </a:bodyPr>
          <a:lstStyle/>
          <a:p>
            <a:r>
              <a:rPr lang="en-US" sz="3200" b="1" dirty="0"/>
              <a:t> </a:t>
            </a:r>
            <a:endParaRPr lang="en-US" b="1" dirty="0"/>
          </a:p>
          <a:p>
            <a:pPr marL="457200" indent="-457200">
              <a:buFont typeface="Arial" panose="020B0604020202020204" pitchFamily="34" charset="0"/>
              <a:buChar char="•"/>
            </a:pPr>
            <a:r>
              <a:rPr lang="en-US" sz="2800" dirty="0"/>
              <a:t>Check nutrients you have applied/plan to apply</a:t>
            </a:r>
          </a:p>
          <a:p>
            <a:r>
              <a:rPr lang="en-US" sz="2800" dirty="0"/>
              <a:t>         based on your Nutrient Management Plan </a:t>
            </a:r>
          </a:p>
          <a:p>
            <a:endParaRPr lang="en-US" sz="2800" dirty="0"/>
          </a:p>
          <a:p>
            <a:endParaRPr lang="en-US" sz="800" dirty="0"/>
          </a:p>
          <a:p>
            <a:pPr marL="1371600" lvl="2" indent="-457200">
              <a:buFont typeface="Arial" panose="020B0604020202020204" pitchFamily="34" charset="0"/>
              <a:buChar char="•"/>
            </a:pPr>
            <a:r>
              <a:rPr lang="en-US" sz="2800" i="1" dirty="0"/>
              <a:t>Must apply at least 1 </a:t>
            </a:r>
          </a:p>
          <a:p>
            <a:r>
              <a:rPr lang="en-US" sz="2800" dirty="0"/>
              <a:t>                       --Lime: </a:t>
            </a:r>
          </a:p>
          <a:p>
            <a:r>
              <a:rPr lang="en-US" sz="2800" dirty="0"/>
              <a:t>                       --Potassium/Potash</a:t>
            </a:r>
          </a:p>
          <a:p>
            <a:r>
              <a:rPr lang="en-US" sz="2800" dirty="0"/>
              <a:t>                       --Urease Inhibitor, </a:t>
            </a:r>
          </a:p>
          <a:p>
            <a:r>
              <a:rPr lang="en-US" sz="2800" dirty="0"/>
              <a:t>                       --Nitrogen</a:t>
            </a:r>
          </a:p>
          <a:p>
            <a:r>
              <a:rPr lang="en-US" sz="2800" dirty="0"/>
              <a:t>                       --Phosphorus </a:t>
            </a:r>
          </a:p>
          <a:p>
            <a:br>
              <a:rPr lang="en-US" sz="2800" i="1" dirty="0"/>
            </a:br>
            <a:endParaRPr lang="en-US" dirty="0"/>
          </a:p>
          <a:p>
            <a:endParaRPr lang="en-US" sz="1100" dirty="0"/>
          </a:p>
        </p:txBody>
      </p:sp>
      <p:sp>
        <p:nvSpPr>
          <p:cNvPr id="11" name="Google Shape;100;g3fa7efad67b_0_62">
            <a:extLst>
              <a:ext uri="{FF2B5EF4-FFF2-40B4-BE49-F238E27FC236}">
                <a16:creationId xmlns:a16="http://schemas.microsoft.com/office/drawing/2014/main" id="{0F736351-5AFF-E9C6-EDE7-17CC56E0DCF0}"/>
              </a:ext>
            </a:extLst>
          </p:cNvPr>
          <p:cNvSpPr txBox="1"/>
          <p:nvPr/>
        </p:nvSpPr>
        <p:spPr>
          <a:xfrm>
            <a:off x="6698703" y="2560310"/>
            <a:ext cx="12984300" cy="1459350"/>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4400" kern="0" dirty="0">
                <a:solidFill>
                  <a:schemeClr val="accent6"/>
                </a:solidFill>
                <a:latin typeface="Oswald Medium"/>
                <a:cs typeface="Arial"/>
                <a:sym typeface="Oswald Medium"/>
              </a:rPr>
              <a:t>Contact Alliance team </a:t>
            </a:r>
          </a:p>
          <a:p>
            <a:pPr algn="ctr" defTabSz="1371600">
              <a:buClr>
                <a:srgbClr val="000000"/>
              </a:buClr>
            </a:pPr>
            <a:r>
              <a:rPr lang="en-US" sz="4400" kern="0" dirty="0">
                <a:solidFill>
                  <a:schemeClr val="accent6"/>
                </a:solidFill>
                <a:latin typeface="Oswald Medium"/>
                <a:cs typeface="Arial"/>
                <a:sym typeface="Oswald Medium"/>
              </a:rPr>
              <a:t>for TA Questions</a:t>
            </a:r>
            <a:endParaRPr sz="100" kern="0" dirty="0">
              <a:solidFill>
                <a:schemeClr val="accent6"/>
              </a:solidFill>
              <a:latin typeface="Arial"/>
              <a:cs typeface="Arial"/>
              <a:sym typeface="Arial"/>
            </a:endParaRPr>
          </a:p>
          <a:p>
            <a:pPr defTabSz="1371600">
              <a:buClr>
                <a:srgbClr val="000000"/>
              </a:buClr>
            </a:pPr>
            <a:endParaRPr sz="100" kern="0" dirty="0">
              <a:solidFill>
                <a:schemeClr val="accent6"/>
              </a:solidFill>
              <a:latin typeface="Arial"/>
              <a:cs typeface="Arial"/>
              <a:sym typeface="Arial"/>
            </a:endParaRPr>
          </a:p>
        </p:txBody>
      </p:sp>
    </p:spTree>
    <p:extLst>
      <p:ext uri="{BB962C8B-B14F-4D97-AF65-F5344CB8AC3E}">
        <p14:creationId xmlns:p14="http://schemas.microsoft.com/office/powerpoint/2010/main" val="1476467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991CB-7CD7-DAC5-E2B1-2C471694A659}"/>
            </a:ext>
          </a:extLst>
        </p:cNvPr>
        <p:cNvGrpSpPr/>
        <p:nvPr/>
      </p:nvGrpSpPr>
      <p:grpSpPr>
        <a:xfrm>
          <a:off x="0" y="0"/>
          <a:ext cx="0" cy="0"/>
          <a:chOff x="0" y="0"/>
          <a:chExt cx="0" cy="0"/>
        </a:xfrm>
      </p:grpSpPr>
      <p:sp>
        <p:nvSpPr>
          <p:cNvPr id="3" name="Google Shape;100;g3fa7efad67b_0_62">
            <a:extLst>
              <a:ext uri="{FF2B5EF4-FFF2-40B4-BE49-F238E27FC236}">
                <a16:creationId xmlns:a16="http://schemas.microsoft.com/office/drawing/2014/main" id="{9F8F8A5A-6750-B3F7-1BB4-EF20FC40CFC8}"/>
              </a:ext>
            </a:extLst>
          </p:cNvPr>
          <p:cNvSpPr txBox="1"/>
          <p:nvPr/>
        </p:nvSpPr>
        <p:spPr>
          <a:xfrm>
            <a:off x="1841785" y="750539"/>
            <a:ext cx="15432129" cy="1036157"/>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6000" kern="0" dirty="0">
                <a:solidFill>
                  <a:srgbClr val="111618"/>
                </a:solidFill>
                <a:latin typeface="Oswald Medium"/>
                <a:cs typeface="Arial"/>
                <a:sym typeface="Oswald Medium"/>
              </a:rPr>
              <a:t>Pasture/Hay Planting </a:t>
            </a:r>
            <a:endParaRPr lang="en-US" sz="6000" kern="0" dirty="0">
              <a:solidFill>
                <a:srgbClr val="000000"/>
              </a:solidFill>
              <a:latin typeface="Arial"/>
              <a:cs typeface="Arial"/>
              <a:sym typeface="Arial"/>
            </a:endParaRPr>
          </a:p>
          <a:p>
            <a:pPr defTabSz="1371600">
              <a:buClr>
                <a:srgbClr val="000000"/>
              </a:buClr>
            </a:pPr>
            <a:endParaRPr sz="150" kern="0" dirty="0">
              <a:solidFill>
                <a:srgbClr val="000000"/>
              </a:solidFill>
              <a:latin typeface="Arial"/>
              <a:cs typeface="Arial"/>
              <a:sym typeface="Arial"/>
            </a:endParaRPr>
          </a:p>
        </p:txBody>
      </p:sp>
      <p:sp>
        <p:nvSpPr>
          <p:cNvPr id="5" name="Google Shape;99;g3fa7efad67b_0_62">
            <a:extLst>
              <a:ext uri="{FF2B5EF4-FFF2-40B4-BE49-F238E27FC236}">
                <a16:creationId xmlns:a16="http://schemas.microsoft.com/office/drawing/2014/main" id="{AEEEC188-BB2B-354F-0FC8-6A1958E03BD8}"/>
              </a:ext>
            </a:extLst>
          </p:cNvPr>
          <p:cNvSpPr/>
          <p:nvPr/>
        </p:nvSpPr>
        <p:spPr>
          <a:xfrm>
            <a:off x="710890" y="460950"/>
            <a:ext cx="1850747" cy="1869441"/>
          </a:xfrm>
          <a:custGeom>
            <a:avLst/>
            <a:gdLst/>
            <a:ahLst/>
            <a:cxnLst/>
            <a:rect l="l" t="t" r="r" b="b"/>
            <a:pathLst>
              <a:path w="1905531" h="1924779" extrusionOk="0">
                <a:moveTo>
                  <a:pt x="0" y="0"/>
                </a:moveTo>
                <a:lnTo>
                  <a:pt x="1905532" y="0"/>
                </a:lnTo>
                <a:lnTo>
                  <a:pt x="1905532" y="1924779"/>
                </a:lnTo>
                <a:lnTo>
                  <a:pt x="0" y="1924779"/>
                </a:lnTo>
                <a:lnTo>
                  <a:pt x="0" y="0"/>
                </a:lnTo>
                <a:close/>
              </a:path>
            </a:pathLst>
          </a:custGeom>
          <a:blipFill rotWithShape="1">
            <a:blip r:embed="rId3">
              <a:alphaModFix/>
            </a:blip>
            <a:stretch>
              <a:fillRect/>
            </a:stretch>
          </a:blipFill>
          <a:ln>
            <a:noFill/>
          </a:ln>
        </p:spPr>
        <p:txBody>
          <a:bodyPr spcFirstLastPara="1" wrap="square" lIns="88988" tIns="44438" rIns="88988" bIns="44438" anchor="t" anchorCtr="0">
            <a:noAutofit/>
          </a:bodyPr>
          <a:lstStyle/>
          <a:p>
            <a:pPr defTabSz="1371600">
              <a:buClr>
                <a:srgbClr val="000000"/>
              </a:buClr>
            </a:pPr>
            <a:endParaRPr sz="1752" kern="0">
              <a:solidFill>
                <a:srgbClr val="000000"/>
              </a:solidFill>
              <a:latin typeface="Calibri"/>
              <a:ea typeface="Calibri"/>
              <a:cs typeface="Calibri"/>
              <a:sym typeface="Calibri"/>
            </a:endParaRPr>
          </a:p>
        </p:txBody>
      </p:sp>
      <p:sp>
        <p:nvSpPr>
          <p:cNvPr id="12" name="Rectangle 11">
            <a:extLst>
              <a:ext uri="{FF2B5EF4-FFF2-40B4-BE49-F238E27FC236}">
                <a16:creationId xmlns:a16="http://schemas.microsoft.com/office/drawing/2014/main" id="{9B338159-2B20-4AB0-DDDB-CCC81AE96DA6}"/>
              </a:ext>
            </a:extLst>
          </p:cNvPr>
          <p:cNvSpPr/>
          <p:nvPr/>
        </p:nvSpPr>
        <p:spPr>
          <a:xfrm>
            <a:off x="1098507" y="2330391"/>
            <a:ext cx="7660291" cy="748899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Google Shape;100;g3fa7efad67b_0_62">
            <a:extLst>
              <a:ext uri="{FF2B5EF4-FFF2-40B4-BE49-F238E27FC236}">
                <a16:creationId xmlns:a16="http://schemas.microsoft.com/office/drawing/2014/main" id="{CFB00514-5D33-173E-EA0A-B95A0F386CE4}"/>
              </a:ext>
            </a:extLst>
          </p:cNvPr>
          <p:cNvSpPr txBox="1"/>
          <p:nvPr/>
        </p:nvSpPr>
        <p:spPr>
          <a:xfrm>
            <a:off x="6698703" y="2560310"/>
            <a:ext cx="12984300" cy="1459350"/>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4400" kern="0" dirty="0">
                <a:solidFill>
                  <a:schemeClr val="accent6"/>
                </a:solidFill>
                <a:latin typeface="Oswald Medium"/>
                <a:cs typeface="Arial"/>
                <a:sym typeface="Oswald Medium"/>
              </a:rPr>
              <a:t>Contact Alliance team </a:t>
            </a:r>
          </a:p>
          <a:p>
            <a:pPr algn="ctr" defTabSz="1371600">
              <a:buClr>
                <a:srgbClr val="000000"/>
              </a:buClr>
            </a:pPr>
            <a:r>
              <a:rPr lang="en-US" sz="4400" kern="0" dirty="0">
                <a:solidFill>
                  <a:schemeClr val="accent6"/>
                </a:solidFill>
                <a:latin typeface="Oswald Medium"/>
                <a:cs typeface="Arial"/>
                <a:sym typeface="Oswald Medium"/>
              </a:rPr>
              <a:t>for TA Questions</a:t>
            </a:r>
            <a:endParaRPr sz="100" kern="0" dirty="0">
              <a:solidFill>
                <a:schemeClr val="accent6"/>
              </a:solidFill>
              <a:latin typeface="Arial"/>
              <a:cs typeface="Arial"/>
              <a:sym typeface="Arial"/>
            </a:endParaRPr>
          </a:p>
          <a:p>
            <a:pPr defTabSz="1371600">
              <a:buClr>
                <a:srgbClr val="000000"/>
              </a:buClr>
            </a:pPr>
            <a:endParaRPr sz="100" kern="0" dirty="0">
              <a:solidFill>
                <a:schemeClr val="accent6"/>
              </a:solidFill>
              <a:latin typeface="Arial"/>
              <a:cs typeface="Arial"/>
              <a:sym typeface="Arial"/>
            </a:endParaRPr>
          </a:p>
        </p:txBody>
      </p:sp>
      <p:sp>
        <p:nvSpPr>
          <p:cNvPr id="2" name="TextBox 1">
            <a:extLst>
              <a:ext uri="{FF2B5EF4-FFF2-40B4-BE49-F238E27FC236}">
                <a16:creationId xmlns:a16="http://schemas.microsoft.com/office/drawing/2014/main" id="{0FBDEC55-6281-99FD-E12A-CC907D7D839C}"/>
              </a:ext>
            </a:extLst>
          </p:cNvPr>
          <p:cNvSpPr txBox="1"/>
          <p:nvPr/>
        </p:nvSpPr>
        <p:spPr>
          <a:xfrm>
            <a:off x="1298708" y="2980612"/>
            <a:ext cx="7660292" cy="4462760"/>
          </a:xfrm>
          <a:prstGeom prst="rect">
            <a:avLst/>
          </a:prstGeom>
          <a:noFill/>
        </p:spPr>
        <p:txBody>
          <a:bodyPr wrap="square" rtlCol="0">
            <a:spAutoFit/>
          </a:bodyPr>
          <a:lstStyle/>
          <a:p>
            <a:r>
              <a:rPr lang="en-US" sz="3200" b="1" dirty="0"/>
              <a:t>Pasture/Hay Planting: </a:t>
            </a:r>
            <a:endParaRPr lang="en-US" sz="1600" dirty="0"/>
          </a:p>
          <a:p>
            <a:pPr marL="457200" indent="-457200">
              <a:buFont typeface="Arial" panose="020B0604020202020204" pitchFamily="34" charset="0"/>
              <a:buChar char="•"/>
            </a:pPr>
            <a:r>
              <a:rPr lang="en-US" sz="2800" dirty="0"/>
              <a:t>Check nutrients you have applied/plan to apply</a:t>
            </a:r>
          </a:p>
          <a:p>
            <a:r>
              <a:rPr lang="en-US" sz="2800" dirty="0"/>
              <a:t>        based on your Nutrient Management Plan</a:t>
            </a:r>
          </a:p>
          <a:p>
            <a:endParaRPr lang="en-US" sz="2800" dirty="0"/>
          </a:p>
          <a:p>
            <a:r>
              <a:rPr lang="en-US" sz="800" dirty="0"/>
              <a:t>                                                         </a:t>
            </a:r>
            <a:r>
              <a:rPr lang="en-US" sz="2800" i="1" dirty="0"/>
              <a:t>Must apply at least 1 </a:t>
            </a:r>
          </a:p>
          <a:p>
            <a:r>
              <a:rPr lang="en-US" sz="2800" dirty="0"/>
              <a:t>                       --Nitrogen</a:t>
            </a:r>
          </a:p>
          <a:p>
            <a:r>
              <a:rPr lang="en-US" sz="2800" dirty="0"/>
              <a:t>                       --Phosphorus</a:t>
            </a:r>
          </a:p>
          <a:p>
            <a:r>
              <a:rPr lang="en-US" sz="2800" dirty="0"/>
              <a:t>                       --Potassium</a:t>
            </a:r>
          </a:p>
          <a:p>
            <a:r>
              <a:rPr lang="en-US" sz="2800" dirty="0"/>
              <a:t>                       --Lime </a:t>
            </a:r>
          </a:p>
          <a:p>
            <a:endParaRPr lang="en-US" sz="2800" dirty="0"/>
          </a:p>
        </p:txBody>
      </p:sp>
    </p:spTree>
    <p:extLst>
      <p:ext uri="{BB962C8B-B14F-4D97-AF65-F5344CB8AC3E}">
        <p14:creationId xmlns:p14="http://schemas.microsoft.com/office/powerpoint/2010/main" val="3679874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C1DDC-C6E0-CDB9-5D09-4F1AEC8CD8A3}"/>
            </a:ext>
          </a:extLst>
        </p:cNvPr>
        <p:cNvGrpSpPr/>
        <p:nvPr/>
      </p:nvGrpSpPr>
      <p:grpSpPr>
        <a:xfrm>
          <a:off x="0" y="0"/>
          <a:ext cx="0" cy="0"/>
          <a:chOff x="0" y="0"/>
          <a:chExt cx="0" cy="0"/>
        </a:xfrm>
      </p:grpSpPr>
      <p:sp>
        <p:nvSpPr>
          <p:cNvPr id="3" name="Google Shape;100;g3fa7efad67b_0_62">
            <a:extLst>
              <a:ext uri="{FF2B5EF4-FFF2-40B4-BE49-F238E27FC236}">
                <a16:creationId xmlns:a16="http://schemas.microsoft.com/office/drawing/2014/main" id="{F6652B4A-BC3F-A7C8-632B-AEDF73F50127}"/>
              </a:ext>
            </a:extLst>
          </p:cNvPr>
          <p:cNvSpPr txBox="1"/>
          <p:nvPr/>
        </p:nvSpPr>
        <p:spPr>
          <a:xfrm>
            <a:off x="1841785" y="750539"/>
            <a:ext cx="15432129" cy="1036157"/>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6000" kern="0" dirty="0">
                <a:solidFill>
                  <a:srgbClr val="111618"/>
                </a:solidFill>
                <a:latin typeface="Oswald Medium"/>
                <a:cs typeface="Arial"/>
                <a:sym typeface="Oswald Medium"/>
              </a:rPr>
              <a:t>Practice Worksheet: Self-Verification</a:t>
            </a:r>
            <a:endParaRPr lang="en-US" sz="6000" kern="0" dirty="0">
              <a:solidFill>
                <a:srgbClr val="000000"/>
              </a:solidFill>
              <a:latin typeface="Arial"/>
              <a:cs typeface="Arial"/>
              <a:sym typeface="Arial"/>
            </a:endParaRPr>
          </a:p>
          <a:p>
            <a:pPr defTabSz="1371600">
              <a:buClr>
                <a:srgbClr val="000000"/>
              </a:buClr>
            </a:pPr>
            <a:endParaRPr sz="150" kern="0" dirty="0">
              <a:solidFill>
                <a:srgbClr val="000000"/>
              </a:solidFill>
              <a:latin typeface="Arial"/>
              <a:cs typeface="Arial"/>
              <a:sym typeface="Arial"/>
            </a:endParaRPr>
          </a:p>
        </p:txBody>
      </p:sp>
      <p:sp>
        <p:nvSpPr>
          <p:cNvPr id="5" name="Google Shape;99;g3fa7efad67b_0_62">
            <a:extLst>
              <a:ext uri="{FF2B5EF4-FFF2-40B4-BE49-F238E27FC236}">
                <a16:creationId xmlns:a16="http://schemas.microsoft.com/office/drawing/2014/main" id="{F9D68C54-62FA-AE15-48A0-6D531620DE46}"/>
              </a:ext>
            </a:extLst>
          </p:cNvPr>
          <p:cNvSpPr/>
          <p:nvPr/>
        </p:nvSpPr>
        <p:spPr>
          <a:xfrm>
            <a:off x="710890" y="460950"/>
            <a:ext cx="1850747" cy="1869441"/>
          </a:xfrm>
          <a:custGeom>
            <a:avLst/>
            <a:gdLst/>
            <a:ahLst/>
            <a:cxnLst/>
            <a:rect l="l" t="t" r="r" b="b"/>
            <a:pathLst>
              <a:path w="1905531" h="1924779" extrusionOk="0">
                <a:moveTo>
                  <a:pt x="0" y="0"/>
                </a:moveTo>
                <a:lnTo>
                  <a:pt x="1905532" y="0"/>
                </a:lnTo>
                <a:lnTo>
                  <a:pt x="1905532" y="1924779"/>
                </a:lnTo>
                <a:lnTo>
                  <a:pt x="0" y="1924779"/>
                </a:lnTo>
                <a:lnTo>
                  <a:pt x="0" y="0"/>
                </a:lnTo>
                <a:close/>
              </a:path>
            </a:pathLst>
          </a:custGeom>
          <a:blipFill rotWithShape="1">
            <a:blip r:embed="rId3">
              <a:alphaModFix/>
            </a:blip>
            <a:stretch>
              <a:fillRect/>
            </a:stretch>
          </a:blipFill>
          <a:ln>
            <a:noFill/>
          </a:ln>
        </p:spPr>
        <p:txBody>
          <a:bodyPr spcFirstLastPara="1" wrap="square" lIns="88988" tIns="44438" rIns="88988" bIns="44438" anchor="t" anchorCtr="0">
            <a:noAutofit/>
          </a:bodyPr>
          <a:lstStyle/>
          <a:p>
            <a:pPr defTabSz="1371600">
              <a:buClr>
                <a:srgbClr val="000000"/>
              </a:buClr>
            </a:pPr>
            <a:endParaRPr sz="1752" kern="0">
              <a:solidFill>
                <a:srgbClr val="000000"/>
              </a:solidFill>
              <a:latin typeface="Calibri"/>
              <a:ea typeface="Calibri"/>
              <a:cs typeface="Calibri"/>
              <a:sym typeface="Calibri"/>
            </a:endParaRPr>
          </a:p>
        </p:txBody>
      </p:sp>
      <p:sp>
        <p:nvSpPr>
          <p:cNvPr id="12" name="Rectangle 11">
            <a:extLst>
              <a:ext uri="{FF2B5EF4-FFF2-40B4-BE49-F238E27FC236}">
                <a16:creationId xmlns:a16="http://schemas.microsoft.com/office/drawing/2014/main" id="{088DC9AD-394C-F715-4599-8FE227E046C5}"/>
              </a:ext>
            </a:extLst>
          </p:cNvPr>
          <p:cNvSpPr/>
          <p:nvPr/>
        </p:nvSpPr>
        <p:spPr>
          <a:xfrm>
            <a:off x="1043917" y="2619980"/>
            <a:ext cx="7660291" cy="7206070"/>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Google Shape;100;g3fa7efad67b_0_62">
            <a:extLst>
              <a:ext uri="{FF2B5EF4-FFF2-40B4-BE49-F238E27FC236}">
                <a16:creationId xmlns:a16="http://schemas.microsoft.com/office/drawing/2014/main" id="{10D461B0-7891-1ED9-35B6-4B3CD9E79716}"/>
              </a:ext>
            </a:extLst>
          </p:cNvPr>
          <p:cNvSpPr txBox="1"/>
          <p:nvPr/>
        </p:nvSpPr>
        <p:spPr>
          <a:xfrm>
            <a:off x="7982850" y="8621191"/>
            <a:ext cx="9538848" cy="536020"/>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2800" kern="0">
                <a:solidFill>
                  <a:schemeClr val="accent6"/>
                </a:solidFill>
                <a:latin typeface="Oswald Medium"/>
                <a:ea typeface="Oswald Medium"/>
                <a:cs typeface="Oswald Medium"/>
                <a:sym typeface="Oswald Medium"/>
              </a:rPr>
              <a:t>Virginia Cooperative Extension Agronomy Handbook</a:t>
            </a:r>
            <a:endParaRPr sz="2800" kern="0">
              <a:solidFill>
                <a:schemeClr val="accent6"/>
              </a:solidFill>
              <a:latin typeface="Arial"/>
              <a:cs typeface="Arial"/>
              <a:sym typeface="Arial"/>
            </a:endParaRPr>
          </a:p>
          <a:p>
            <a:pPr defTabSz="1371600">
              <a:buClr>
                <a:srgbClr val="000000"/>
              </a:buClr>
            </a:pPr>
            <a:endParaRPr sz="100" kern="0">
              <a:solidFill>
                <a:schemeClr val="accent6"/>
              </a:solidFill>
              <a:latin typeface="Arial"/>
              <a:cs typeface="Arial"/>
              <a:sym typeface="Arial"/>
            </a:endParaRPr>
          </a:p>
        </p:txBody>
      </p:sp>
      <p:sp>
        <p:nvSpPr>
          <p:cNvPr id="11" name="Google Shape;100;g3fa7efad67b_0_62">
            <a:extLst>
              <a:ext uri="{FF2B5EF4-FFF2-40B4-BE49-F238E27FC236}">
                <a16:creationId xmlns:a16="http://schemas.microsoft.com/office/drawing/2014/main" id="{E69CC8C9-469F-A0D3-B237-9656CE85EE0E}"/>
              </a:ext>
            </a:extLst>
          </p:cNvPr>
          <p:cNvSpPr txBox="1"/>
          <p:nvPr/>
        </p:nvSpPr>
        <p:spPr>
          <a:xfrm>
            <a:off x="6493987" y="2507278"/>
            <a:ext cx="12984300" cy="1459350"/>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4400" kern="0" dirty="0">
                <a:solidFill>
                  <a:schemeClr val="accent6"/>
                </a:solidFill>
                <a:latin typeface="Oswald Medium"/>
                <a:cs typeface="Arial"/>
                <a:sym typeface="Oswald Medium"/>
              </a:rPr>
              <a:t>Contact Alliance team</a:t>
            </a:r>
          </a:p>
          <a:p>
            <a:pPr algn="ctr" defTabSz="1371600">
              <a:buClr>
                <a:srgbClr val="000000"/>
              </a:buClr>
            </a:pPr>
            <a:r>
              <a:rPr lang="en-US" sz="4400" kern="0" dirty="0">
                <a:solidFill>
                  <a:schemeClr val="accent6"/>
                </a:solidFill>
                <a:latin typeface="Oswald Medium"/>
                <a:cs typeface="Arial"/>
                <a:sym typeface="Oswald Medium"/>
              </a:rPr>
              <a:t> for TA Questions</a:t>
            </a:r>
            <a:endParaRPr sz="100" kern="0" dirty="0">
              <a:solidFill>
                <a:schemeClr val="accent6"/>
              </a:solidFill>
              <a:latin typeface="Arial"/>
              <a:cs typeface="Arial"/>
              <a:sym typeface="Arial"/>
            </a:endParaRPr>
          </a:p>
          <a:p>
            <a:pPr defTabSz="1371600">
              <a:buClr>
                <a:srgbClr val="000000"/>
              </a:buClr>
            </a:pPr>
            <a:endParaRPr sz="100" kern="0" dirty="0">
              <a:solidFill>
                <a:schemeClr val="accent6"/>
              </a:solidFill>
              <a:latin typeface="Arial"/>
              <a:cs typeface="Arial"/>
              <a:sym typeface="Arial"/>
            </a:endParaRPr>
          </a:p>
        </p:txBody>
      </p:sp>
      <p:sp>
        <p:nvSpPr>
          <p:cNvPr id="6" name="TextBox 5">
            <a:extLst>
              <a:ext uri="{FF2B5EF4-FFF2-40B4-BE49-F238E27FC236}">
                <a16:creationId xmlns:a16="http://schemas.microsoft.com/office/drawing/2014/main" id="{D95656D5-5DA5-4857-5B24-962C77D0768E}"/>
              </a:ext>
            </a:extLst>
          </p:cNvPr>
          <p:cNvSpPr txBox="1"/>
          <p:nvPr/>
        </p:nvSpPr>
        <p:spPr>
          <a:xfrm>
            <a:off x="1106957" y="2619980"/>
            <a:ext cx="7597251" cy="7171194"/>
          </a:xfrm>
          <a:prstGeom prst="rect">
            <a:avLst/>
          </a:prstGeom>
          <a:noFill/>
        </p:spPr>
        <p:txBody>
          <a:bodyPr wrap="square" rtlCol="0">
            <a:spAutoFit/>
          </a:bodyPr>
          <a:lstStyle/>
          <a:p>
            <a:endParaRPr lang="en-US" sz="1200" dirty="0"/>
          </a:p>
          <a:p>
            <a:r>
              <a:rPr lang="en-US" sz="2800" i="1" dirty="0"/>
              <a:t>(Main examples, see whole PW for more!) </a:t>
            </a:r>
          </a:p>
          <a:p>
            <a:pPr marL="457200" indent="-457200">
              <a:buFont typeface="Arial" panose="020B0604020202020204" pitchFamily="34" charset="0"/>
              <a:buChar char="•"/>
            </a:pPr>
            <a:r>
              <a:rPr lang="en-US" sz="2800" dirty="0"/>
              <a:t>Do not exceed application rates recommendations for N, P, K and Lime </a:t>
            </a:r>
          </a:p>
          <a:p>
            <a:pPr marL="457200" indent="-457200">
              <a:buFont typeface="Arial" panose="020B0604020202020204" pitchFamily="34" charset="0"/>
              <a:buChar char="•"/>
            </a:pPr>
            <a:r>
              <a:rPr lang="en-US" sz="2800" dirty="0"/>
              <a:t>Follow timing recommendations in the NMP related to lime application + nitrogen fertilizer</a:t>
            </a:r>
          </a:p>
          <a:p>
            <a:pPr marL="457200" indent="-457200">
              <a:buFont typeface="Arial" panose="020B0604020202020204" pitchFamily="34" charset="0"/>
              <a:buChar char="•"/>
            </a:pPr>
            <a:r>
              <a:rPr lang="en-US" sz="2800" dirty="0"/>
              <a:t>Follow spreading schedule in NMP for any applied manure/biosolids </a:t>
            </a:r>
          </a:p>
          <a:p>
            <a:pPr marL="457200" indent="-457200">
              <a:buFont typeface="Arial" panose="020B0604020202020204" pitchFamily="34" charset="0"/>
              <a:buChar char="•"/>
            </a:pPr>
            <a:r>
              <a:rPr lang="en-US" sz="2800" dirty="0"/>
              <a:t>Follow any restrictions noted in NMP </a:t>
            </a:r>
          </a:p>
          <a:p>
            <a:r>
              <a:rPr lang="en-US" sz="2800" dirty="0"/>
              <a:t>(examples: snow/frozen ground, environmentally sensitive sites, designated set back areas)</a:t>
            </a:r>
          </a:p>
          <a:p>
            <a:endParaRPr lang="en-US" sz="2800" dirty="0"/>
          </a:p>
          <a:p>
            <a:r>
              <a:rPr lang="en-US" sz="2800" b="1" dirty="0"/>
              <a:t>Note: </a:t>
            </a:r>
            <a:r>
              <a:rPr lang="en-US" sz="2800" dirty="0"/>
              <a:t>keep records detailed enough to demonstrate any implementation of the items listed above </a:t>
            </a:r>
          </a:p>
          <a:p>
            <a:endParaRPr lang="en-US" sz="2800" dirty="0"/>
          </a:p>
          <a:p>
            <a:r>
              <a:rPr lang="en-US" sz="2800" i="1" dirty="0"/>
              <a:t>*Random Spot Checks in the Spring* </a:t>
            </a:r>
          </a:p>
        </p:txBody>
      </p:sp>
      <p:pic>
        <p:nvPicPr>
          <p:cNvPr id="4" name="Picture 3" descr="Digital checklists for all your routine controls | Web-based app">
            <a:extLst>
              <a:ext uri="{FF2B5EF4-FFF2-40B4-BE49-F238E27FC236}">
                <a16:creationId xmlns:a16="http://schemas.microsoft.com/office/drawing/2014/main" id="{3D692C87-7CCF-8805-81D6-275CAFA04EDA}"/>
              </a:ext>
            </a:extLst>
          </p:cNvPr>
          <p:cNvPicPr>
            <a:picLocks noChangeAspect="1"/>
          </p:cNvPicPr>
          <p:nvPr/>
        </p:nvPicPr>
        <p:blipFill>
          <a:blip r:embed="rId4"/>
          <a:stretch>
            <a:fillRect/>
          </a:stretch>
        </p:blipFill>
        <p:spPr>
          <a:xfrm>
            <a:off x="9557849" y="4687210"/>
            <a:ext cx="6849113" cy="2773114"/>
          </a:xfrm>
          <a:prstGeom prst="rect">
            <a:avLst/>
          </a:prstGeom>
        </p:spPr>
      </p:pic>
    </p:spTree>
    <p:extLst>
      <p:ext uri="{BB962C8B-B14F-4D97-AF65-F5344CB8AC3E}">
        <p14:creationId xmlns:p14="http://schemas.microsoft.com/office/powerpoint/2010/main" val="1620668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395E9-FCE3-0AAB-350A-B6A12EA74D11}"/>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9BE6108E-11D3-2340-7594-AF7E5039D23C}"/>
              </a:ext>
            </a:extLst>
          </p:cNvPr>
          <p:cNvSpPr/>
          <p:nvPr/>
        </p:nvSpPr>
        <p:spPr>
          <a:xfrm>
            <a:off x="9857760" y="2330391"/>
            <a:ext cx="7416154" cy="748166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100;g3fa7efad67b_0_62">
            <a:extLst>
              <a:ext uri="{FF2B5EF4-FFF2-40B4-BE49-F238E27FC236}">
                <a16:creationId xmlns:a16="http://schemas.microsoft.com/office/drawing/2014/main" id="{A9069B5E-846C-C276-025A-7663CBAFC25C}"/>
              </a:ext>
            </a:extLst>
          </p:cNvPr>
          <p:cNvSpPr txBox="1"/>
          <p:nvPr/>
        </p:nvSpPr>
        <p:spPr>
          <a:xfrm>
            <a:off x="1841785" y="750539"/>
            <a:ext cx="15432129" cy="1036157"/>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6000" kern="0" dirty="0">
                <a:solidFill>
                  <a:srgbClr val="111618"/>
                </a:solidFill>
                <a:latin typeface="Oswald Medium"/>
                <a:ea typeface="Oswald Medium"/>
                <a:cs typeface="Oswald Medium"/>
                <a:sym typeface="Oswald Medium"/>
              </a:rPr>
              <a:t>Practice Worksheet: Include Attachments </a:t>
            </a:r>
            <a:endParaRPr lang="en-US" sz="6000" kern="0" dirty="0">
              <a:solidFill>
                <a:srgbClr val="000000"/>
              </a:solidFill>
              <a:latin typeface="Arial"/>
              <a:cs typeface="Arial"/>
              <a:sym typeface="Arial"/>
            </a:endParaRPr>
          </a:p>
          <a:p>
            <a:pPr defTabSz="1371600">
              <a:buClr>
                <a:srgbClr val="000000"/>
              </a:buClr>
            </a:pPr>
            <a:endParaRPr sz="150" kern="0" dirty="0">
              <a:solidFill>
                <a:srgbClr val="000000"/>
              </a:solidFill>
              <a:latin typeface="Arial"/>
              <a:cs typeface="Arial"/>
              <a:sym typeface="Arial"/>
            </a:endParaRPr>
          </a:p>
        </p:txBody>
      </p:sp>
      <p:sp>
        <p:nvSpPr>
          <p:cNvPr id="5" name="Google Shape;99;g3fa7efad67b_0_62">
            <a:extLst>
              <a:ext uri="{FF2B5EF4-FFF2-40B4-BE49-F238E27FC236}">
                <a16:creationId xmlns:a16="http://schemas.microsoft.com/office/drawing/2014/main" id="{2DF607BA-0BB5-600D-59BB-D56D83705653}"/>
              </a:ext>
            </a:extLst>
          </p:cNvPr>
          <p:cNvSpPr/>
          <p:nvPr/>
        </p:nvSpPr>
        <p:spPr>
          <a:xfrm>
            <a:off x="710890" y="460950"/>
            <a:ext cx="1850747" cy="1869441"/>
          </a:xfrm>
          <a:custGeom>
            <a:avLst/>
            <a:gdLst/>
            <a:ahLst/>
            <a:cxnLst/>
            <a:rect l="l" t="t" r="r" b="b"/>
            <a:pathLst>
              <a:path w="1905531" h="1924779" extrusionOk="0">
                <a:moveTo>
                  <a:pt x="0" y="0"/>
                </a:moveTo>
                <a:lnTo>
                  <a:pt x="1905532" y="0"/>
                </a:lnTo>
                <a:lnTo>
                  <a:pt x="1905532" y="1924779"/>
                </a:lnTo>
                <a:lnTo>
                  <a:pt x="0" y="1924779"/>
                </a:lnTo>
                <a:lnTo>
                  <a:pt x="0" y="0"/>
                </a:lnTo>
                <a:close/>
              </a:path>
            </a:pathLst>
          </a:custGeom>
          <a:blipFill rotWithShape="1">
            <a:blip r:embed="rId3">
              <a:alphaModFix/>
            </a:blip>
            <a:stretch>
              <a:fillRect/>
            </a:stretch>
          </a:blipFill>
          <a:ln>
            <a:noFill/>
          </a:ln>
        </p:spPr>
        <p:txBody>
          <a:bodyPr spcFirstLastPara="1" wrap="square" lIns="88988" tIns="44438" rIns="88988" bIns="44438" anchor="t" anchorCtr="0">
            <a:noAutofit/>
          </a:bodyPr>
          <a:lstStyle/>
          <a:p>
            <a:pPr defTabSz="1371600">
              <a:buClr>
                <a:srgbClr val="000000"/>
              </a:buClr>
            </a:pPr>
            <a:endParaRPr sz="1752" kern="0">
              <a:solidFill>
                <a:srgbClr val="000000"/>
              </a:solidFill>
              <a:latin typeface="Calibri"/>
              <a:ea typeface="Calibri"/>
              <a:cs typeface="Calibri"/>
              <a:sym typeface="Calibri"/>
            </a:endParaRPr>
          </a:p>
        </p:txBody>
      </p:sp>
      <p:sp>
        <p:nvSpPr>
          <p:cNvPr id="12" name="Rectangle 11">
            <a:extLst>
              <a:ext uri="{FF2B5EF4-FFF2-40B4-BE49-F238E27FC236}">
                <a16:creationId xmlns:a16="http://schemas.microsoft.com/office/drawing/2014/main" id="{B9C187B2-1738-4080-232A-4AB2DB7DB7CB}"/>
              </a:ext>
            </a:extLst>
          </p:cNvPr>
          <p:cNvSpPr/>
          <p:nvPr/>
        </p:nvSpPr>
        <p:spPr>
          <a:xfrm>
            <a:off x="1152649" y="2213407"/>
            <a:ext cx="7416154" cy="7481668"/>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79065E44-53A2-DC17-13F4-8D3086FE6EAC}"/>
              </a:ext>
            </a:extLst>
          </p:cNvPr>
          <p:cNvSpPr txBox="1"/>
          <p:nvPr/>
        </p:nvSpPr>
        <p:spPr>
          <a:xfrm>
            <a:off x="9960828" y="4670841"/>
            <a:ext cx="7174523" cy="3108543"/>
          </a:xfrm>
          <a:prstGeom prst="rect">
            <a:avLst/>
          </a:prstGeom>
          <a:noFill/>
        </p:spPr>
        <p:txBody>
          <a:bodyPr wrap="square" rtlCol="0">
            <a:spAutoFit/>
          </a:bodyPr>
          <a:lstStyle/>
          <a:p>
            <a:pPr marL="571500" indent="-571500" algn="ctr">
              <a:buAutoNum type="romanUcPeriod"/>
            </a:pPr>
            <a:r>
              <a:rPr lang="en-US" sz="7000" b="1" dirty="0"/>
              <a:t>Cover Sheet </a:t>
            </a:r>
          </a:p>
          <a:p>
            <a:pPr algn="ctr"/>
            <a:r>
              <a:rPr lang="en-US" sz="7000" b="1" dirty="0"/>
              <a:t> of  NMP </a:t>
            </a:r>
          </a:p>
          <a:p>
            <a:endParaRPr lang="en-US" sz="2800" dirty="0"/>
          </a:p>
          <a:p>
            <a:endParaRPr lang="en-US" sz="2800" dirty="0"/>
          </a:p>
        </p:txBody>
      </p:sp>
      <p:pic>
        <p:nvPicPr>
          <p:cNvPr id="7" name="Picture 6">
            <a:extLst>
              <a:ext uri="{FF2B5EF4-FFF2-40B4-BE49-F238E27FC236}">
                <a16:creationId xmlns:a16="http://schemas.microsoft.com/office/drawing/2014/main" id="{8C7DA97F-A907-DB3D-0CC6-B94ECF487584}"/>
              </a:ext>
            </a:extLst>
          </p:cNvPr>
          <p:cNvPicPr>
            <a:picLocks noChangeAspect="1"/>
          </p:cNvPicPr>
          <p:nvPr/>
        </p:nvPicPr>
        <p:blipFill>
          <a:blip r:embed="rId4"/>
          <a:srcRect l="11791" t="5741" r="23875" b="5148"/>
          <a:stretch>
            <a:fillRect/>
          </a:stretch>
        </p:blipFill>
        <p:spPr>
          <a:xfrm>
            <a:off x="2105223" y="2757103"/>
            <a:ext cx="5147740" cy="6534954"/>
          </a:xfrm>
          <a:prstGeom prst="rect">
            <a:avLst/>
          </a:prstGeom>
        </p:spPr>
      </p:pic>
    </p:spTree>
    <p:extLst>
      <p:ext uri="{BB962C8B-B14F-4D97-AF65-F5344CB8AC3E}">
        <p14:creationId xmlns:p14="http://schemas.microsoft.com/office/powerpoint/2010/main" val="1483598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48ED3-63AC-B204-AFB5-DF7FA334483B}"/>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4BA59DF-8A9E-D90F-4D44-D8F4C281470C}"/>
              </a:ext>
            </a:extLst>
          </p:cNvPr>
          <p:cNvSpPr/>
          <p:nvPr/>
        </p:nvSpPr>
        <p:spPr>
          <a:xfrm>
            <a:off x="1248261" y="2227398"/>
            <a:ext cx="15791478" cy="7598652"/>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Google Shape;100;g3fa7efad67b_0_62">
            <a:extLst>
              <a:ext uri="{FF2B5EF4-FFF2-40B4-BE49-F238E27FC236}">
                <a16:creationId xmlns:a16="http://schemas.microsoft.com/office/drawing/2014/main" id="{CA73B123-6A57-C10D-614F-3D1C4990E494}"/>
              </a:ext>
            </a:extLst>
          </p:cNvPr>
          <p:cNvSpPr txBox="1"/>
          <p:nvPr/>
        </p:nvSpPr>
        <p:spPr>
          <a:xfrm>
            <a:off x="1841785" y="750539"/>
            <a:ext cx="15432129" cy="1036157"/>
          </a:xfrm>
          <a:prstGeom prst="rect">
            <a:avLst/>
          </a:prstGeom>
          <a:noFill/>
          <a:ln>
            <a:noFill/>
          </a:ln>
        </p:spPr>
        <p:txBody>
          <a:bodyPr spcFirstLastPara="1" wrap="square" lIns="88988" tIns="44438" rIns="88988" bIns="44438" anchor="t" anchorCtr="0">
            <a:spAutoFit/>
          </a:bodyPr>
          <a:lstStyle/>
          <a:p>
            <a:pPr algn="ctr" defTabSz="1371600">
              <a:buClr>
                <a:srgbClr val="000000"/>
              </a:buClr>
            </a:pPr>
            <a:r>
              <a:rPr lang="en-US" sz="6000" kern="0" dirty="0">
                <a:solidFill>
                  <a:srgbClr val="111618"/>
                </a:solidFill>
                <a:latin typeface="Oswald Medium"/>
                <a:ea typeface="Oswald Medium"/>
                <a:cs typeface="Oswald Medium"/>
                <a:sym typeface="Oswald Medium"/>
              </a:rPr>
              <a:t>Practice Worksheet: Include Attachments </a:t>
            </a:r>
            <a:endParaRPr lang="en-US" sz="6000" kern="0" dirty="0">
              <a:solidFill>
                <a:srgbClr val="000000"/>
              </a:solidFill>
              <a:latin typeface="Arial"/>
              <a:cs typeface="Arial"/>
              <a:sym typeface="Arial"/>
            </a:endParaRPr>
          </a:p>
          <a:p>
            <a:pPr defTabSz="1371600">
              <a:buClr>
                <a:srgbClr val="000000"/>
              </a:buClr>
            </a:pPr>
            <a:endParaRPr sz="150" kern="0" dirty="0">
              <a:solidFill>
                <a:srgbClr val="000000"/>
              </a:solidFill>
              <a:latin typeface="Arial"/>
              <a:cs typeface="Arial"/>
              <a:sym typeface="Arial"/>
            </a:endParaRPr>
          </a:p>
        </p:txBody>
      </p:sp>
      <p:sp>
        <p:nvSpPr>
          <p:cNvPr id="5" name="Google Shape;99;g3fa7efad67b_0_62">
            <a:extLst>
              <a:ext uri="{FF2B5EF4-FFF2-40B4-BE49-F238E27FC236}">
                <a16:creationId xmlns:a16="http://schemas.microsoft.com/office/drawing/2014/main" id="{BB780216-5B1C-0589-759F-89BA9BFE586F}"/>
              </a:ext>
            </a:extLst>
          </p:cNvPr>
          <p:cNvSpPr/>
          <p:nvPr/>
        </p:nvSpPr>
        <p:spPr>
          <a:xfrm>
            <a:off x="710890" y="460950"/>
            <a:ext cx="1850747" cy="1869441"/>
          </a:xfrm>
          <a:custGeom>
            <a:avLst/>
            <a:gdLst/>
            <a:ahLst/>
            <a:cxnLst/>
            <a:rect l="l" t="t" r="r" b="b"/>
            <a:pathLst>
              <a:path w="1905531" h="1924779" extrusionOk="0">
                <a:moveTo>
                  <a:pt x="0" y="0"/>
                </a:moveTo>
                <a:lnTo>
                  <a:pt x="1905532" y="0"/>
                </a:lnTo>
                <a:lnTo>
                  <a:pt x="1905532" y="1924779"/>
                </a:lnTo>
                <a:lnTo>
                  <a:pt x="0" y="1924779"/>
                </a:lnTo>
                <a:lnTo>
                  <a:pt x="0" y="0"/>
                </a:lnTo>
                <a:close/>
              </a:path>
            </a:pathLst>
          </a:custGeom>
          <a:blipFill rotWithShape="1">
            <a:blip r:embed="rId3">
              <a:alphaModFix/>
            </a:blip>
            <a:stretch>
              <a:fillRect/>
            </a:stretch>
          </a:blipFill>
          <a:ln>
            <a:noFill/>
          </a:ln>
        </p:spPr>
        <p:txBody>
          <a:bodyPr spcFirstLastPara="1" wrap="square" lIns="88988" tIns="44438" rIns="88988" bIns="44438" anchor="t" anchorCtr="0">
            <a:noAutofit/>
          </a:bodyPr>
          <a:lstStyle/>
          <a:p>
            <a:pPr defTabSz="1371600">
              <a:buClr>
                <a:srgbClr val="000000"/>
              </a:buClr>
            </a:pPr>
            <a:endParaRPr sz="1752" kern="0">
              <a:solidFill>
                <a:srgbClr val="000000"/>
              </a:solidFill>
              <a:latin typeface="Calibri"/>
              <a:ea typeface="Calibri"/>
              <a:cs typeface="Calibri"/>
              <a:sym typeface="Calibri"/>
            </a:endParaRPr>
          </a:p>
        </p:txBody>
      </p:sp>
      <p:sp>
        <p:nvSpPr>
          <p:cNvPr id="13" name="TextBox 12">
            <a:extLst>
              <a:ext uri="{FF2B5EF4-FFF2-40B4-BE49-F238E27FC236}">
                <a16:creationId xmlns:a16="http://schemas.microsoft.com/office/drawing/2014/main" id="{5A2CD011-3C7B-B94E-9931-AC6AD77EE4DF}"/>
              </a:ext>
            </a:extLst>
          </p:cNvPr>
          <p:cNvSpPr txBox="1"/>
          <p:nvPr/>
        </p:nvSpPr>
        <p:spPr>
          <a:xfrm>
            <a:off x="10948261" y="4170946"/>
            <a:ext cx="6091478" cy="3323987"/>
          </a:xfrm>
          <a:prstGeom prst="rect">
            <a:avLst/>
          </a:prstGeom>
          <a:noFill/>
        </p:spPr>
        <p:txBody>
          <a:bodyPr wrap="square" rtlCol="0">
            <a:spAutoFit/>
          </a:bodyPr>
          <a:lstStyle/>
          <a:p>
            <a:pPr algn="ctr"/>
            <a:r>
              <a:rPr lang="en-US" sz="7000" b="1" dirty="0"/>
              <a:t>II. Nutrient </a:t>
            </a:r>
          </a:p>
          <a:p>
            <a:pPr algn="ctr"/>
            <a:r>
              <a:rPr lang="en-US" sz="7000" b="1" dirty="0"/>
              <a:t>Balance </a:t>
            </a:r>
          </a:p>
          <a:p>
            <a:pPr algn="ctr"/>
            <a:r>
              <a:rPr lang="en-US" sz="7000" b="1" dirty="0"/>
              <a:t>Sheet</a:t>
            </a:r>
          </a:p>
        </p:txBody>
      </p:sp>
      <p:pic>
        <p:nvPicPr>
          <p:cNvPr id="4" name="Picture 3">
            <a:extLst>
              <a:ext uri="{FF2B5EF4-FFF2-40B4-BE49-F238E27FC236}">
                <a16:creationId xmlns:a16="http://schemas.microsoft.com/office/drawing/2014/main" id="{7DABB851-D5AB-4563-C025-8C7E66391656}"/>
              </a:ext>
            </a:extLst>
          </p:cNvPr>
          <p:cNvPicPr>
            <a:picLocks noChangeAspect="1"/>
          </p:cNvPicPr>
          <p:nvPr/>
        </p:nvPicPr>
        <p:blipFill>
          <a:blip r:embed="rId4"/>
          <a:stretch>
            <a:fillRect/>
          </a:stretch>
        </p:blipFill>
        <p:spPr>
          <a:xfrm>
            <a:off x="2395967" y="3185280"/>
            <a:ext cx="9093667" cy="5302523"/>
          </a:xfrm>
          <a:prstGeom prst="rect">
            <a:avLst/>
          </a:prstGeom>
        </p:spPr>
      </p:pic>
    </p:spTree>
    <p:extLst>
      <p:ext uri="{BB962C8B-B14F-4D97-AF65-F5344CB8AC3E}">
        <p14:creationId xmlns:p14="http://schemas.microsoft.com/office/powerpoint/2010/main" val="24149557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322A0D1-F3B3-B720-E184-93CA5CB43279}"/>
              </a:ext>
            </a:extLst>
          </p:cNvPr>
          <p:cNvSpPr txBox="1">
            <a:spLocks/>
          </p:cNvSpPr>
          <p:nvPr/>
        </p:nvSpPr>
        <p:spPr>
          <a:xfrm>
            <a:off x="628650" y="681039"/>
            <a:ext cx="17030700" cy="1528762"/>
          </a:xfrm>
          <a:prstGeom prst="rect">
            <a:avLst/>
          </a:prstGeom>
        </p:spPr>
        <p:txBody>
          <a:bodyPr anchor="ct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algn="ctr"/>
            <a:r>
              <a:rPr lang="en-US" sz="6000" b="1" dirty="0"/>
              <a:t>*Important Weather Consideration*</a:t>
            </a:r>
          </a:p>
        </p:txBody>
      </p:sp>
      <p:sp>
        <p:nvSpPr>
          <p:cNvPr id="5" name="Rectangle 4">
            <a:extLst>
              <a:ext uri="{FF2B5EF4-FFF2-40B4-BE49-F238E27FC236}">
                <a16:creationId xmlns:a16="http://schemas.microsoft.com/office/drawing/2014/main" id="{BA9F8656-DF22-E79F-749B-8A8A01EE18F5}"/>
              </a:ext>
            </a:extLst>
          </p:cNvPr>
          <p:cNvSpPr/>
          <p:nvPr/>
        </p:nvSpPr>
        <p:spPr>
          <a:xfrm>
            <a:off x="1152649" y="2213407"/>
            <a:ext cx="7416154" cy="7481668"/>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rPr>
              <a:t>With implementing your NMP, we understand the weather challenges of this year require flexibility of when the best time is for your land. </a:t>
            </a:r>
          </a:p>
          <a:p>
            <a:pPr algn="ctr"/>
            <a:endParaRPr lang="en-US" sz="2400" dirty="0">
              <a:solidFill>
                <a:schemeClr val="tx1"/>
              </a:solidFill>
            </a:endParaRPr>
          </a:p>
          <a:p>
            <a:pPr algn="ctr"/>
            <a:r>
              <a:rPr lang="en-US" sz="2400" dirty="0">
                <a:solidFill>
                  <a:schemeClr val="tx1"/>
                </a:solidFill>
              </a:rPr>
              <a:t>The Alliance program allows for adjustments to planting/fertilizer application as long as it still meets the practice standard &amp; allows for establishment/growth of what they are planting </a:t>
            </a:r>
          </a:p>
          <a:p>
            <a:pPr algn="ctr"/>
            <a:endParaRPr lang="en-US" dirty="0">
              <a:solidFill>
                <a:schemeClr val="tx1"/>
              </a:solidFill>
            </a:endParaRPr>
          </a:p>
          <a:p>
            <a:pPr algn="ctr"/>
            <a:r>
              <a:rPr lang="en-US" sz="2400" b="1" u="sng" dirty="0">
                <a:solidFill>
                  <a:schemeClr val="tx1"/>
                </a:solidFill>
              </a:rPr>
              <a:t>Examples: </a:t>
            </a:r>
          </a:p>
          <a:p>
            <a:pPr algn="ctr"/>
            <a:endParaRPr lang="en-US" dirty="0">
              <a:solidFill>
                <a:schemeClr val="tx1"/>
              </a:solidFill>
            </a:endParaRPr>
          </a:p>
          <a:p>
            <a:pPr algn="ctr"/>
            <a:r>
              <a:rPr lang="en-US" dirty="0">
                <a:solidFill>
                  <a:schemeClr val="tx1"/>
                </a:solidFill>
              </a:rPr>
              <a:t>Your NMP calls for fertilizer application in the Fall – you have flexibility to apply in the early winter if that is a better time for your land. </a:t>
            </a:r>
          </a:p>
          <a:p>
            <a:pPr algn="ctr"/>
            <a:endParaRPr lang="en-US" dirty="0">
              <a:solidFill>
                <a:schemeClr val="tx1"/>
              </a:solidFill>
            </a:endParaRPr>
          </a:p>
          <a:p>
            <a:pPr algn="ctr"/>
            <a:r>
              <a:rPr lang="en-US" u="sng" dirty="0">
                <a:solidFill>
                  <a:schemeClr val="tx1"/>
                </a:solidFill>
              </a:rPr>
              <a:t>*PRS participants who are also doing Pasture + Hay Planting </a:t>
            </a:r>
          </a:p>
          <a:p>
            <a:pPr algn="ctr"/>
            <a:endParaRPr lang="en-US" dirty="0">
              <a:solidFill>
                <a:schemeClr val="tx1"/>
              </a:solidFill>
            </a:endParaRPr>
          </a:p>
          <a:p>
            <a:pPr algn="ctr"/>
            <a:r>
              <a:rPr lang="en-US" dirty="0">
                <a:solidFill>
                  <a:schemeClr val="tx1"/>
                </a:solidFill>
              </a:rPr>
              <a:t>You have flexibility of the timing of when you seed – however Spring 2027 is the last chance. Back up plan is cheap rye grass as last resort! </a:t>
            </a:r>
          </a:p>
          <a:p>
            <a:pPr algn="ctr"/>
            <a:endParaRPr lang="en-US" dirty="0">
              <a:solidFill>
                <a:schemeClr val="tx1"/>
              </a:solidFill>
            </a:endParaRPr>
          </a:p>
        </p:txBody>
      </p:sp>
      <p:sp>
        <p:nvSpPr>
          <p:cNvPr id="7" name="Rectangle 6">
            <a:extLst>
              <a:ext uri="{FF2B5EF4-FFF2-40B4-BE49-F238E27FC236}">
                <a16:creationId xmlns:a16="http://schemas.microsoft.com/office/drawing/2014/main" id="{7E90F850-C252-97C4-5852-E2D47D7D1BE3}"/>
              </a:ext>
            </a:extLst>
          </p:cNvPr>
          <p:cNvSpPr/>
          <p:nvPr/>
        </p:nvSpPr>
        <p:spPr>
          <a:xfrm>
            <a:off x="9405999" y="2124293"/>
            <a:ext cx="7416154" cy="7481668"/>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Ohio pastures: Dead or dormant after 2024 drought?">
            <a:extLst>
              <a:ext uri="{FF2B5EF4-FFF2-40B4-BE49-F238E27FC236}">
                <a16:creationId xmlns:a16="http://schemas.microsoft.com/office/drawing/2014/main" id="{28B7A3DB-A825-B656-9555-2EF8ED15DBAE}"/>
              </a:ext>
            </a:extLst>
          </p:cNvPr>
          <p:cNvPicPr>
            <a:picLocks noChangeAspect="1"/>
          </p:cNvPicPr>
          <p:nvPr/>
        </p:nvPicPr>
        <p:blipFill>
          <a:blip r:embed="rId3"/>
          <a:stretch>
            <a:fillRect/>
          </a:stretch>
        </p:blipFill>
        <p:spPr>
          <a:xfrm>
            <a:off x="9405998" y="3443890"/>
            <a:ext cx="7416155" cy="4165793"/>
          </a:xfrm>
          <a:prstGeom prst="rect">
            <a:avLst/>
          </a:prstGeom>
        </p:spPr>
      </p:pic>
    </p:spTree>
    <p:extLst>
      <p:ext uri="{BB962C8B-B14F-4D97-AF65-F5344CB8AC3E}">
        <p14:creationId xmlns:p14="http://schemas.microsoft.com/office/powerpoint/2010/main" val="2445036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62671-3335-9680-F176-4BCE82B6604D}"/>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74E1CFBA-FDDD-663D-BD64-0C41224DB20E}"/>
              </a:ext>
            </a:extLst>
          </p:cNvPr>
          <p:cNvSpPr txBox="1">
            <a:spLocks/>
          </p:cNvSpPr>
          <p:nvPr/>
        </p:nvSpPr>
        <p:spPr>
          <a:xfrm>
            <a:off x="628650" y="681039"/>
            <a:ext cx="17030700" cy="1528762"/>
          </a:xfrm>
          <a:prstGeom prst="rect">
            <a:avLst/>
          </a:prstGeom>
        </p:spPr>
        <p:txBody>
          <a:bodyPr anchor="ct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pPr algn="ctr"/>
            <a:r>
              <a:rPr lang="en-US" sz="8800" b="1"/>
              <a:t>Technical Q&amp;A Time</a:t>
            </a:r>
          </a:p>
        </p:txBody>
      </p:sp>
      <p:pic>
        <p:nvPicPr>
          <p:cNvPr id="2" name="Picture 1" descr="How to improve the Q&amp;A Session at Your Next Event">
            <a:extLst>
              <a:ext uri="{FF2B5EF4-FFF2-40B4-BE49-F238E27FC236}">
                <a16:creationId xmlns:a16="http://schemas.microsoft.com/office/drawing/2014/main" id="{81E8C908-6528-E701-49D9-87E480AA9CDE}"/>
              </a:ext>
            </a:extLst>
          </p:cNvPr>
          <p:cNvPicPr>
            <a:picLocks noChangeAspect="1"/>
          </p:cNvPicPr>
          <p:nvPr/>
        </p:nvPicPr>
        <p:blipFill>
          <a:blip r:embed="rId3"/>
          <a:stretch>
            <a:fillRect/>
          </a:stretch>
        </p:blipFill>
        <p:spPr>
          <a:xfrm>
            <a:off x="4606572" y="2209801"/>
            <a:ext cx="8672689" cy="6938151"/>
          </a:xfrm>
          <a:prstGeom prst="rect">
            <a:avLst/>
          </a:prstGeom>
        </p:spPr>
      </p:pic>
    </p:spTree>
    <p:extLst>
      <p:ext uri="{BB962C8B-B14F-4D97-AF65-F5344CB8AC3E}">
        <p14:creationId xmlns:p14="http://schemas.microsoft.com/office/powerpoint/2010/main" val="19514406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41C0097-E77D-8680-4962-8D373939543D}"/>
              </a:ext>
            </a:extLst>
          </p:cNvPr>
          <p:cNvSpPr txBox="1"/>
          <p:nvPr/>
        </p:nvSpPr>
        <p:spPr>
          <a:xfrm>
            <a:off x="4373316" y="755791"/>
            <a:ext cx="10180884" cy="1015663"/>
          </a:xfrm>
          <a:prstGeom prst="rect">
            <a:avLst/>
          </a:prstGeom>
          <a:noFill/>
        </p:spPr>
        <p:txBody>
          <a:bodyPr wrap="square" rtlCol="0">
            <a:spAutoFit/>
          </a:bodyPr>
          <a:lstStyle/>
          <a:p>
            <a:pPr algn="ctr"/>
            <a:r>
              <a:rPr lang="en-US" sz="6000" b="1"/>
              <a:t>Alliance Website + Resources </a:t>
            </a:r>
          </a:p>
        </p:txBody>
      </p:sp>
      <p:pic>
        <p:nvPicPr>
          <p:cNvPr id="4" name="Picture 3">
            <a:extLst>
              <a:ext uri="{FF2B5EF4-FFF2-40B4-BE49-F238E27FC236}">
                <a16:creationId xmlns:a16="http://schemas.microsoft.com/office/drawing/2014/main" id="{4D9F2C82-6F0C-E062-957B-FA7888D0DA8E}"/>
              </a:ext>
            </a:extLst>
          </p:cNvPr>
          <p:cNvPicPr>
            <a:picLocks noChangeAspect="1"/>
          </p:cNvPicPr>
          <p:nvPr/>
        </p:nvPicPr>
        <p:blipFill>
          <a:blip r:embed="rId3"/>
          <a:stretch>
            <a:fillRect/>
          </a:stretch>
        </p:blipFill>
        <p:spPr>
          <a:xfrm>
            <a:off x="2240280" y="1935314"/>
            <a:ext cx="14364019" cy="7422211"/>
          </a:xfrm>
          <a:prstGeom prst="rect">
            <a:avLst/>
          </a:prstGeom>
        </p:spPr>
      </p:pic>
    </p:spTree>
    <p:extLst>
      <p:ext uri="{BB962C8B-B14F-4D97-AF65-F5344CB8AC3E}">
        <p14:creationId xmlns:p14="http://schemas.microsoft.com/office/powerpoint/2010/main" val="20583282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67C0E-53EF-8E37-E3BF-AC7FEA2F84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D40EBB-8AEC-B2A7-964C-1FAF4E955B5D}"/>
              </a:ext>
            </a:extLst>
          </p:cNvPr>
          <p:cNvSpPr>
            <a:spLocks noGrp="1"/>
          </p:cNvSpPr>
          <p:nvPr>
            <p:ph type="title"/>
          </p:nvPr>
        </p:nvSpPr>
        <p:spPr>
          <a:xfrm>
            <a:off x="781050" y="32084"/>
            <a:ext cx="16725900" cy="1712641"/>
          </a:xfrm>
        </p:spPr>
        <p:txBody>
          <a:bodyPr/>
          <a:lstStyle/>
          <a:p>
            <a:pPr algn="ctr"/>
            <a:r>
              <a:rPr lang="en-US" b="1"/>
              <a:t>Educational Webinar Series</a:t>
            </a:r>
          </a:p>
        </p:txBody>
      </p:sp>
      <p:sp>
        <p:nvSpPr>
          <p:cNvPr id="5" name="Content Placeholder 4">
            <a:extLst>
              <a:ext uri="{FF2B5EF4-FFF2-40B4-BE49-F238E27FC236}">
                <a16:creationId xmlns:a16="http://schemas.microsoft.com/office/drawing/2014/main" id="{5634B124-E247-BE21-AD9C-107FA81B9B96}"/>
              </a:ext>
            </a:extLst>
          </p:cNvPr>
          <p:cNvSpPr>
            <a:spLocks noGrp="1"/>
          </p:cNvSpPr>
          <p:nvPr>
            <p:ph idx="1"/>
          </p:nvPr>
        </p:nvSpPr>
        <p:spPr>
          <a:xfrm>
            <a:off x="581539" y="2004741"/>
            <a:ext cx="9433446" cy="7341262"/>
          </a:xfrm>
        </p:spPr>
        <p:txBody>
          <a:bodyPr>
            <a:normAutofit/>
          </a:bodyPr>
          <a:lstStyle/>
          <a:p>
            <a:pPr marL="0" indent="0">
              <a:buNone/>
            </a:pPr>
            <a:r>
              <a:rPr lang="en-US" sz="2800" b="1" i="1" dirty="0"/>
              <a:t>*Previous Webinars are Recorded + Available Online </a:t>
            </a:r>
          </a:p>
          <a:p>
            <a:pPr marL="0" indent="0">
              <a:buNone/>
            </a:pPr>
            <a:endParaRPr lang="en-US" sz="1800" dirty="0"/>
          </a:p>
          <a:p>
            <a:pPr marL="0" indent="0">
              <a:buNone/>
            </a:pPr>
            <a:endParaRPr lang="en-US" sz="1800" dirty="0"/>
          </a:p>
          <a:p>
            <a:pPr marL="0" indent="0">
              <a:lnSpc>
                <a:spcPct val="100000"/>
              </a:lnSpc>
              <a:spcBef>
                <a:spcPts val="600"/>
              </a:spcBef>
              <a:buNone/>
            </a:pPr>
            <a:r>
              <a:rPr lang="en-US" sz="4000" b="1" dirty="0"/>
              <a:t>NOV 9 – Grazing Management Tool  </a:t>
            </a:r>
          </a:p>
          <a:p>
            <a:pPr marL="0" indent="0">
              <a:lnSpc>
                <a:spcPct val="100000"/>
              </a:lnSpc>
              <a:spcBef>
                <a:spcPts val="600"/>
              </a:spcBef>
              <a:buNone/>
            </a:pPr>
            <a:r>
              <a:rPr lang="en-US" sz="3000" b="1" dirty="0"/>
              <a:t>Grazing Management (528)</a:t>
            </a:r>
          </a:p>
          <a:p>
            <a:pPr marL="0" indent="0">
              <a:lnSpc>
                <a:spcPct val="100000"/>
              </a:lnSpc>
              <a:spcBef>
                <a:spcPts val="0"/>
              </a:spcBef>
              <a:buNone/>
            </a:pPr>
            <a:r>
              <a:rPr lang="en-US" sz="2400" dirty="0"/>
              <a:t>Basic content +30 minutes Advanced content; 90 min total </a:t>
            </a:r>
          </a:p>
          <a:p>
            <a:pPr marL="0" indent="0">
              <a:buNone/>
            </a:pPr>
            <a:endParaRPr lang="en-US" sz="1800" dirty="0"/>
          </a:p>
          <a:p>
            <a:pPr marL="0" indent="0">
              <a:lnSpc>
                <a:spcPct val="100000"/>
              </a:lnSpc>
              <a:spcBef>
                <a:spcPts val="0"/>
              </a:spcBef>
              <a:buNone/>
            </a:pPr>
            <a:r>
              <a:rPr lang="en-US" sz="4000" b="1" dirty="0"/>
              <a:t>FEB 22 – Spring Check-In </a:t>
            </a:r>
          </a:p>
          <a:p>
            <a:pPr marL="0" indent="0">
              <a:lnSpc>
                <a:spcPct val="100000"/>
              </a:lnSpc>
              <a:spcBef>
                <a:spcPts val="0"/>
              </a:spcBef>
              <a:buNone/>
            </a:pPr>
            <a:r>
              <a:rPr lang="en-US" sz="2400" dirty="0"/>
              <a:t>Practice Worksheets, Q&amp;A, Spring Sampling Process</a:t>
            </a:r>
          </a:p>
        </p:txBody>
      </p:sp>
      <p:sp>
        <p:nvSpPr>
          <p:cNvPr id="14" name="Rectangle 13">
            <a:extLst>
              <a:ext uri="{FF2B5EF4-FFF2-40B4-BE49-F238E27FC236}">
                <a16:creationId xmlns:a16="http://schemas.microsoft.com/office/drawing/2014/main" id="{65EA2C4E-605D-6C75-E0A0-C51E8C8278D7}"/>
              </a:ext>
            </a:extLst>
          </p:cNvPr>
          <p:cNvSpPr/>
          <p:nvPr/>
        </p:nvSpPr>
        <p:spPr>
          <a:xfrm>
            <a:off x="514524" y="1692020"/>
            <a:ext cx="9305057" cy="8351140"/>
          </a:xfrm>
          <a:prstGeom prst="rect">
            <a:avLst/>
          </a:prstGeom>
          <a:noFill/>
          <a:ln w="76200">
            <a:solidFill>
              <a:srgbClr val="861F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B7DE8EB2-083F-7646-004A-DB85AFB69FEA}"/>
              </a:ext>
            </a:extLst>
          </p:cNvPr>
          <p:cNvGrpSpPr/>
          <p:nvPr/>
        </p:nvGrpSpPr>
        <p:grpSpPr>
          <a:xfrm>
            <a:off x="9832741" y="5819495"/>
            <a:ext cx="8104221" cy="4223666"/>
            <a:chOff x="9666142" y="2079693"/>
            <a:chExt cx="8104221" cy="4208414"/>
          </a:xfrm>
        </p:grpSpPr>
        <p:pic>
          <p:nvPicPr>
            <p:cNvPr id="11" name="Picture 10">
              <a:extLst>
                <a:ext uri="{FF2B5EF4-FFF2-40B4-BE49-F238E27FC236}">
                  <a16:creationId xmlns:a16="http://schemas.microsoft.com/office/drawing/2014/main" id="{61C04ABF-4744-A6AA-7106-7C7C1C036CCE}"/>
                </a:ext>
              </a:extLst>
            </p:cNvPr>
            <p:cNvPicPr>
              <a:picLocks noChangeAspect="1"/>
            </p:cNvPicPr>
            <p:nvPr/>
          </p:nvPicPr>
          <p:blipFill>
            <a:blip r:embed="rId3"/>
            <a:srcRect l="8635" t="26401" r="9621" b="28351"/>
            <a:stretch>
              <a:fillRect/>
            </a:stretch>
          </p:blipFill>
          <p:spPr>
            <a:xfrm>
              <a:off x="10532049" y="3377929"/>
              <a:ext cx="6403053" cy="2748830"/>
            </a:xfrm>
            <a:prstGeom prst="rect">
              <a:avLst/>
            </a:prstGeom>
          </p:spPr>
        </p:pic>
        <p:sp>
          <p:nvSpPr>
            <p:cNvPr id="13" name="TextBox 12">
              <a:extLst>
                <a:ext uri="{FF2B5EF4-FFF2-40B4-BE49-F238E27FC236}">
                  <a16:creationId xmlns:a16="http://schemas.microsoft.com/office/drawing/2014/main" id="{B9FE03F7-DFAB-456B-358B-72D0EFDB1B65}"/>
                </a:ext>
              </a:extLst>
            </p:cNvPr>
            <p:cNvSpPr txBox="1"/>
            <p:nvPr/>
          </p:nvSpPr>
          <p:spPr>
            <a:xfrm>
              <a:off x="9743208" y="2147689"/>
              <a:ext cx="8027155" cy="646331"/>
            </a:xfrm>
            <a:prstGeom prst="rect">
              <a:avLst/>
            </a:prstGeom>
            <a:noFill/>
          </p:spPr>
          <p:txBody>
            <a:bodyPr wrap="square" rtlCol="0">
              <a:spAutoFit/>
            </a:bodyPr>
            <a:lstStyle/>
            <a:p>
              <a:pPr algn="ctr"/>
              <a:r>
                <a:rPr lang="en-US" sz="3600" b="1"/>
                <a:t>COVER CROP PLANTING DEADLINES</a:t>
              </a:r>
              <a:endParaRPr lang="en-US" sz="3600"/>
            </a:p>
          </p:txBody>
        </p:sp>
        <p:sp>
          <p:nvSpPr>
            <p:cNvPr id="15" name="Rectangle 14">
              <a:extLst>
                <a:ext uri="{FF2B5EF4-FFF2-40B4-BE49-F238E27FC236}">
                  <a16:creationId xmlns:a16="http://schemas.microsoft.com/office/drawing/2014/main" id="{9AC086FB-C98C-9FEC-B79C-E511E8D13F13}"/>
                </a:ext>
              </a:extLst>
            </p:cNvPr>
            <p:cNvSpPr/>
            <p:nvPr/>
          </p:nvSpPr>
          <p:spPr>
            <a:xfrm>
              <a:off x="9666142" y="2079693"/>
              <a:ext cx="8081012" cy="4208414"/>
            </a:xfrm>
            <a:prstGeom prst="rect">
              <a:avLst/>
            </a:prstGeom>
            <a:noFill/>
            <a:ln w="76200">
              <a:solidFill>
                <a:srgbClr val="861F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2DC2FA92-C858-B905-7289-C14662336B65}"/>
                </a:ext>
              </a:extLst>
            </p:cNvPr>
            <p:cNvSpPr txBox="1"/>
            <p:nvPr/>
          </p:nvSpPr>
          <p:spPr>
            <a:xfrm>
              <a:off x="10135986" y="2762278"/>
              <a:ext cx="2225040" cy="1077218"/>
            </a:xfrm>
            <a:prstGeom prst="rect">
              <a:avLst/>
            </a:prstGeom>
            <a:noFill/>
          </p:spPr>
          <p:txBody>
            <a:bodyPr wrap="square">
              <a:spAutoFit/>
            </a:bodyPr>
            <a:lstStyle/>
            <a:p>
              <a:pPr algn="ctr"/>
              <a:r>
                <a:rPr lang="en-US" sz="3200" b="1"/>
                <a:t>Mountain</a:t>
              </a:r>
              <a:r>
                <a:rPr lang="en-US" sz="3200"/>
                <a:t> </a:t>
              </a:r>
              <a:br>
                <a:rPr lang="en-US" sz="3200"/>
              </a:br>
              <a:r>
                <a:rPr lang="en-US" sz="3200"/>
                <a:t>Oct. 27  </a:t>
              </a:r>
              <a:endParaRPr lang="en-US" sz="1600"/>
            </a:p>
          </p:txBody>
        </p:sp>
        <p:sp>
          <p:nvSpPr>
            <p:cNvPr id="20" name="TextBox 19">
              <a:extLst>
                <a:ext uri="{FF2B5EF4-FFF2-40B4-BE49-F238E27FC236}">
                  <a16:creationId xmlns:a16="http://schemas.microsoft.com/office/drawing/2014/main" id="{C9661E91-920E-EADE-C6FC-EC4BED5FE284}"/>
                </a:ext>
              </a:extLst>
            </p:cNvPr>
            <p:cNvSpPr txBox="1"/>
            <p:nvPr/>
          </p:nvSpPr>
          <p:spPr>
            <a:xfrm>
              <a:off x="12463335" y="2760354"/>
              <a:ext cx="2362200" cy="1077218"/>
            </a:xfrm>
            <a:prstGeom prst="rect">
              <a:avLst/>
            </a:prstGeom>
            <a:noFill/>
          </p:spPr>
          <p:txBody>
            <a:bodyPr wrap="square">
              <a:spAutoFit/>
            </a:bodyPr>
            <a:lstStyle/>
            <a:p>
              <a:pPr algn="ctr"/>
              <a:r>
                <a:rPr lang="en-US" sz="3200" b="1"/>
                <a:t>Piedmont</a:t>
              </a:r>
              <a:r>
                <a:rPr lang="en-US" sz="3200"/>
                <a:t> </a:t>
              </a:r>
              <a:br>
                <a:rPr lang="en-US" sz="3200"/>
              </a:br>
              <a:r>
                <a:rPr lang="en-US" sz="3200"/>
                <a:t>Nov. 1  </a:t>
              </a:r>
              <a:endParaRPr lang="en-US" sz="1600"/>
            </a:p>
          </p:txBody>
        </p:sp>
        <p:sp>
          <p:nvSpPr>
            <p:cNvPr id="22" name="TextBox 21">
              <a:extLst>
                <a:ext uri="{FF2B5EF4-FFF2-40B4-BE49-F238E27FC236}">
                  <a16:creationId xmlns:a16="http://schemas.microsoft.com/office/drawing/2014/main" id="{6AA08CB9-D089-6B4C-4BE0-256D8579EFC8}"/>
                </a:ext>
              </a:extLst>
            </p:cNvPr>
            <p:cNvSpPr txBox="1"/>
            <p:nvPr/>
          </p:nvSpPr>
          <p:spPr>
            <a:xfrm>
              <a:off x="14915379" y="2762133"/>
              <a:ext cx="2691498" cy="1077218"/>
            </a:xfrm>
            <a:prstGeom prst="rect">
              <a:avLst/>
            </a:prstGeom>
            <a:noFill/>
          </p:spPr>
          <p:txBody>
            <a:bodyPr wrap="square">
              <a:spAutoFit/>
            </a:bodyPr>
            <a:lstStyle/>
            <a:p>
              <a:pPr algn="ctr"/>
              <a:r>
                <a:rPr lang="en-US" sz="3200" b="1"/>
                <a:t>Coastal Plain</a:t>
              </a:r>
              <a:br>
                <a:rPr lang="en-US" sz="3200" b="1"/>
              </a:br>
              <a:r>
                <a:rPr lang="en-US" sz="3200"/>
                <a:t>Nov. 17</a:t>
              </a:r>
              <a:endParaRPr lang="en-US" sz="1600"/>
            </a:p>
          </p:txBody>
        </p:sp>
      </p:grpSp>
      <p:sp>
        <p:nvSpPr>
          <p:cNvPr id="6" name="Rectangle 5">
            <a:extLst>
              <a:ext uri="{FF2B5EF4-FFF2-40B4-BE49-F238E27FC236}">
                <a16:creationId xmlns:a16="http://schemas.microsoft.com/office/drawing/2014/main" id="{CC744CA7-FA42-40C4-4DFA-E92E3F95E191}"/>
              </a:ext>
            </a:extLst>
          </p:cNvPr>
          <p:cNvSpPr/>
          <p:nvPr/>
        </p:nvSpPr>
        <p:spPr>
          <a:xfrm>
            <a:off x="9832740" y="1692019"/>
            <a:ext cx="8081013" cy="4127475"/>
          </a:xfrm>
          <a:prstGeom prst="rect">
            <a:avLst/>
          </a:prstGeom>
          <a:noFill/>
          <a:ln w="76200">
            <a:solidFill>
              <a:srgbClr val="861F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mc:AlternateContent xmlns:mc="http://schemas.openxmlformats.org/markup-compatibility/2006" xmlns:p14="http://schemas.microsoft.com/office/powerpoint/2010/main" xmlns:aink="http://schemas.microsoft.com/office/drawing/2016/ink">
        <mc:Choice Requires="p14 aink">
          <p:contentPart p14:bwMode="auto" r:id="rId4">
            <p14:nvContentPartPr>
              <p14:cNvPr id="4" name="Ink 3">
                <a:extLst>
                  <a:ext uri="{FF2B5EF4-FFF2-40B4-BE49-F238E27FC236}">
                    <a16:creationId xmlns:a16="http://schemas.microsoft.com/office/drawing/2014/main" id="{8C1F3C3F-648D-3096-4BA3-E016A530CB19}"/>
                  </a:ext>
                </a:extLst>
              </p14:cNvPr>
              <p14:cNvContentPartPr/>
              <p14:nvPr/>
            </p14:nvContentPartPr>
            <p14:xfrm>
              <a:off x="13356566" y="4163554"/>
              <a:ext cx="360" cy="360"/>
            </p14:xfrm>
          </p:contentPart>
        </mc:Choice>
        <mc:Fallback xmlns="">
          <p:pic>
            <p:nvPicPr>
              <p:cNvPr id="4" name="Ink 3">
                <a:extLst>
                  <a:ext uri="{FF2B5EF4-FFF2-40B4-BE49-F238E27FC236}">
                    <a16:creationId xmlns:a16="http://schemas.microsoft.com/office/drawing/2014/main" id="{8C1F3C3F-648D-3096-4BA3-E016A530CB19}"/>
                  </a:ext>
                </a:extLst>
              </p:cNvPr>
              <p:cNvPicPr/>
              <p:nvPr/>
            </p:nvPicPr>
            <p:blipFill>
              <a:blip r:embed="rId5"/>
              <a:stretch>
                <a:fillRect/>
              </a:stretch>
            </p:blipFill>
            <p:spPr>
              <a:xfrm>
                <a:off x="13347566" y="4109554"/>
                <a:ext cx="18000" cy="10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7" name="Ink 6">
                <a:extLst>
                  <a:ext uri="{FF2B5EF4-FFF2-40B4-BE49-F238E27FC236}">
                    <a16:creationId xmlns:a16="http://schemas.microsoft.com/office/drawing/2014/main" id="{AAB5A63C-9DB7-5B4D-D064-E0A08BB5275D}"/>
                  </a:ext>
                </a:extLst>
              </p14:cNvPr>
              <p14:cNvContentPartPr/>
              <p14:nvPr/>
            </p14:nvContentPartPr>
            <p14:xfrm>
              <a:off x="2612546" y="2498194"/>
              <a:ext cx="360" cy="360"/>
            </p14:xfrm>
          </p:contentPart>
        </mc:Choice>
        <mc:Fallback xmlns="">
          <p:pic>
            <p:nvPicPr>
              <p:cNvPr id="7" name="Ink 6">
                <a:extLst>
                  <a:ext uri="{FF2B5EF4-FFF2-40B4-BE49-F238E27FC236}">
                    <a16:creationId xmlns:a16="http://schemas.microsoft.com/office/drawing/2014/main" id="{AAB5A63C-9DB7-5B4D-D064-E0A08BB5275D}"/>
                  </a:ext>
                </a:extLst>
              </p:cNvPr>
              <p:cNvPicPr/>
              <p:nvPr/>
            </p:nvPicPr>
            <p:blipFill>
              <a:blip r:embed="rId7"/>
              <a:stretch>
                <a:fillRect/>
              </a:stretch>
            </p:blipFill>
            <p:spPr>
              <a:xfrm>
                <a:off x="2603546" y="2444194"/>
                <a:ext cx="18000" cy="10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10" name="Ink 9">
                <a:extLst>
                  <a:ext uri="{FF2B5EF4-FFF2-40B4-BE49-F238E27FC236}">
                    <a16:creationId xmlns:a16="http://schemas.microsoft.com/office/drawing/2014/main" id="{A35C1FB9-EDEB-3C89-E404-2E4D5C523979}"/>
                  </a:ext>
                </a:extLst>
              </p14:cNvPr>
              <p14:cNvContentPartPr/>
              <p14:nvPr/>
            </p14:nvContentPartPr>
            <p14:xfrm>
              <a:off x="10074626" y="4539034"/>
              <a:ext cx="360" cy="360"/>
            </p14:xfrm>
          </p:contentPart>
        </mc:Choice>
        <mc:Fallback xmlns="">
          <p:pic>
            <p:nvPicPr>
              <p:cNvPr id="10" name="Ink 9">
                <a:extLst>
                  <a:ext uri="{FF2B5EF4-FFF2-40B4-BE49-F238E27FC236}">
                    <a16:creationId xmlns:a16="http://schemas.microsoft.com/office/drawing/2014/main" id="{A35C1FB9-EDEB-3C89-E404-2E4D5C523979}"/>
                  </a:ext>
                </a:extLst>
              </p:cNvPr>
              <p:cNvPicPr/>
              <p:nvPr/>
            </p:nvPicPr>
            <p:blipFill>
              <a:blip r:embed="rId9"/>
              <a:stretch>
                <a:fillRect/>
              </a:stretch>
            </p:blipFill>
            <p:spPr>
              <a:xfrm>
                <a:off x="10065626" y="4485034"/>
                <a:ext cx="18000" cy="108000"/>
              </a:xfrm>
              <a:prstGeom prst="rect">
                <a:avLst/>
              </a:prstGeom>
            </p:spPr>
          </p:pic>
        </mc:Fallback>
      </mc:AlternateContent>
      <p:sp>
        <p:nvSpPr>
          <p:cNvPr id="12" name="TextBox 11">
            <a:extLst>
              <a:ext uri="{FF2B5EF4-FFF2-40B4-BE49-F238E27FC236}">
                <a16:creationId xmlns:a16="http://schemas.microsoft.com/office/drawing/2014/main" id="{11D3B2FB-FE05-D2E5-25BF-AE873DD22F0A}"/>
              </a:ext>
            </a:extLst>
          </p:cNvPr>
          <p:cNvSpPr txBox="1"/>
          <p:nvPr/>
        </p:nvSpPr>
        <p:spPr>
          <a:xfrm>
            <a:off x="10504051" y="2330751"/>
            <a:ext cx="6597650" cy="3016210"/>
          </a:xfrm>
          <a:prstGeom prst="rect">
            <a:avLst/>
          </a:prstGeom>
          <a:noFill/>
        </p:spPr>
        <p:txBody>
          <a:bodyPr wrap="square" rtlCol="0">
            <a:spAutoFit/>
          </a:bodyPr>
          <a:lstStyle/>
          <a:p>
            <a:pPr algn="ctr"/>
            <a:r>
              <a:rPr lang="en-US" sz="4000" b="1"/>
              <a:t>Monday evenings at 7 PM ET </a:t>
            </a:r>
          </a:p>
          <a:p>
            <a:endParaRPr lang="en-US" sz="3000"/>
          </a:p>
          <a:p>
            <a:r>
              <a:rPr lang="en-US" sz="3000"/>
              <a:t>Live </a:t>
            </a:r>
            <a:r>
              <a:rPr lang="en-US" sz="3000" dirty="0"/>
              <a:t>webinars</a:t>
            </a:r>
            <a:r>
              <a:rPr lang="en-US" sz="3000"/>
              <a:t> will be recorded </a:t>
            </a:r>
          </a:p>
          <a:p>
            <a:endParaRPr lang="en-US" sz="3000"/>
          </a:p>
          <a:p>
            <a:r>
              <a:rPr lang="en-US" sz="3000"/>
              <a:t>Follow up email with link &amp; resources will be sent out after every webinar</a:t>
            </a:r>
          </a:p>
        </p:txBody>
      </p:sp>
      <p:pic>
        <p:nvPicPr>
          <p:cNvPr id="17" name="Picture 16">
            <a:extLst>
              <a:ext uri="{FF2B5EF4-FFF2-40B4-BE49-F238E27FC236}">
                <a16:creationId xmlns:a16="http://schemas.microsoft.com/office/drawing/2014/main" id="{BB4A356A-3642-EA58-83CC-C8DEC1742248}"/>
              </a:ext>
            </a:extLst>
          </p:cNvPr>
          <p:cNvPicPr>
            <a:picLocks noChangeAspect="1"/>
          </p:cNvPicPr>
          <p:nvPr/>
        </p:nvPicPr>
        <p:blipFill>
          <a:blip r:embed="rId10"/>
          <a:stretch>
            <a:fillRect/>
          </a:stretch>
        </p:blipFill>
        <p:spPr>
          <a:xfrm>
            <a:off x="10014986" y="5891276"/>
            <a:ext cx="7691474" cy="3989952"/>
          </a:xfrm>
          <a:prstGeom prst="rect">
            <a:avLst/>
          </a:prstGeom>
        </p:spPr>
      </p:pic>
      <p:sp>
        <p:nvSpPr>
          <p:cNvPr id="9" name="TextBox 8">
            <a:extLst>
              <a:ext uri="{FF2B5EF4-FFF2-40B4-BE49-F238E27FC236}">
                <a16:creationId xmlns:a16="http://schemas.microsoft.com/office/drawing/2014/main" id="{AFB443F9-CD55-C74B-E4E1-CD67A759D56F}"/>
              </a:ext>
            </a:extLst>
          </p:cNvPr>
          <p:cNvSpPr txBox="1"/>
          <p:nvPr/>
        </p:nvSpPr>
        <p:spPr>
          <a:xfrm>
            <a:off x="750531" y="7527196"/>
            <a:ext cx="8391669" cy="646331"/>
          </a:xfrm>
          <a:prstGeom prst="rect">
            <a:avLst/>
          </a:prstGeom>
          <a:noFill/>
        </p:spPr>
        <p:txBody>
          <a:bodyPr wrap="square">
            <a:spAutoFit/>
          </a:bodyPr>
          <a:lstStyle/>
          <a:p>
            <a:r>
              <a:rPr lang="en-US" sz="3600" b="1" dirty="0" err="1">
                <a:solidFill>
                  <a:schemeClr val="tx2"/>
                </a:solidFill>
              </a:rPr>
              <a:t>www.allianceforcsa.org</a:t>
            </a:r>
            <a:r>
              <a:rPr lang="en-US" sz="3600" b="1" dirty="0">
                <a:solidFill>
                  <a:schemeClr val="tx2"/>
                </a:solidFill>
              </a:rPr>
              <a:t>/webinar-series</a:t>
            </a:r>
          </a:p>
        </p:txBody>
      </p:sp>
    </p:spTree>
    <p:extLst>
      <p:ext uri="{BB962C8B-B14F-4D97-AF65-F5344CB8AC3E}">
        <p14:creationId xmlns:p14="http://schemas.microsoft.com/office/powerpoint/2010/main" val="11596900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3" name="Freeform 3"/>
          <p:cNvSpPr/>
          <p:nvPr/>
        </p:nvSpPr>
        <p:spPr>
          <a:xfrm>
            <a:off x="514001" y="401583"/>
            <a:ext cx="1905531" cy="1924779"/>
          </a:xfrm>
          <a:custGeom>
            <a:avLst/>
            <a:gdLst/>
            <a:ahLst/>
            <a:cxnLst/>
            <a:rect l="l" t="t" r="r" b="b"/>
            <a:pathLst>
              <a:path w="1905531" h="1924779">
                <a:moveTo>
                  <a:pt x="0" y="0"/>
                </a:moveTo>
                <a:lnTo>
                  <a:pt x="1905532" y="0"/>
                </a:lnTo>
                <a:lnTo>
                  <a:pt x="1905532" y="1924779"/>
                </a:lnTo>
                <a:lnTo>
                  <a:pt x="0" y="192477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11572929" y="1363972"/>
            <a:ext cx="4952774" cy="4952774"/>
          </a:xfrm>
          <a:custGeom>
            <a:avLst/>
            <a:gdLst/>
            <a:ahLst/>
            <a:cxnLst/>
            <a:rect l="l" t="t" r="r" b="b"/>
            <a:pathLst>
              <a:path w="4952774" h="4952774">
                <a:moveTo>
                  <a:pt x="0" y="0"/>
                </a:moveTo>
                <a:lnTo>
                  <a:pt x="4952774" y="0"/>
                </a:lnTo>
                <a:lnTo>
                  <a:pt x="4952774" y="4952774"/>
                </a:lnTo>
                <a:lnTo>
                  <a:pt x="0" y="4952774"/>
                </a:lnTo>
                <a:lnTo>
                  <a:pt x="0" y="0"/>
                </a:lnTo>
                <a:close/>
              </a:path>
            </a:pathLst>
          </a:custGeom>
          <a:blipFill>
            <a:blip r:embed="rId4"/>
            <a:stretch>
              <a:fillRect/>
            </a:stretch>
          </a:blipFill>
        </p:spPr>
        <p:txBody>
          <a:bodyPr/>
          <a:lstStyle/>
          <a:p>
            <a:endParaRPr lang="en-US"/>
          </a:p>
        </p:txBody>
      </p:sp>
      <p:grpSp>
        <p:nvGrpSpPr>
          <p:cNvPr id="6" name="Group 6"/>
          <p:cNvGrpSpPr/>
          <p:nvPr/>
        </p:nvGrpSpPr>
        <p:grpSpPr>
          <a:xfrm>
            <a:off x="1710730" y="1777523"/>
            <a:ext cx="10101675" cy="3365977"/>
            <a:chOff x="0" y="0"/>
            <a:chExt cx="8480448" cy="3992926"/>
          </a:xfrm>
        </p:grpSpPr>
        <p:sp>
          <p:nvSpPr>
            <p:cNvPr id="7" name="Freeform 7"/>
            <p:cNvSpPr/>
            <p:nvPr/>
          </p:nvSpPr>
          <p:spPr>
            <a:xfrm>
              <a:off x="0" y="1374118"/>
              <a:ext cx="1148221" cy="841072"/>
            </a:xfrm>
            <a:custGeom>
              <a:avLst/>
              <a:gdLst/>
              <a:ahLst/>
              <a:cxnLst/>
              <a:rect l="l" t="t" r="r" b="b"/>
              <a:pathLst>
                <a:path w="1148221" h="841072">
                  <a:moveTo>
                    <a:pt x="0" y="0"/>
                  </a:moveTo>
                  <a:lnTo>
                    <a:pt x="1148221" y="0"/>
                  </a:lnTo>
                  <a:lnTo>
                    <a:pt x="1148221" y="841072"/>
                  </a:lnTo>
                  <a:lnTo>
                    <a:pt x="0" y="84107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0" y="2481890"/>
              <a:ext cx="1148221" cy="1148221"/>
            </a:xfrm>
            <a:custGeom>
              <a:avLst/>
              <a:gdLst/>
              <a:ahLst/>
              <a:cxnLst/>
              <a:rect l="l" t="t" r="r" b="b"/>
              <a:pathLst>
                <a:path w="1148221" h="1148221">
                  <a:moveTo>
                    <a:pt x="0" y="0"/>
                  </a:moveTo>
                  <a:lnTo>
                    <a:pt x="1148221" y="0"/>
                  </a:lnTo>
                  <a:lnTo>
                    <a:pt x="1148221" y="1148221"/>
                  </a:lnTo>
                  <a:lnTo>
                    <a:pt x="0" y="114822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9" name="Freeform 9"/>
            <p:cNvSpPr/>
            <p:nvPr/>
          </p:nvSpPr>
          <p:spPr>
            <a:xfrm>
              <a:off x="43291" y="0"/>
              <a:ext cx="1061639" cy="1107316"/>
            </a:xfrm>
            <a:custGeom>
              <a:avLst/>
              <a:gdLst/>
              <a:ahLst/>
              <a:cxnLst/>
              <a:rect l="l" t="t" r="r" b="b"/>
              <a:pathLst>
                <a:path w="1061639" h="1107316">
                  <a:moveTo>
                    <a:pt x="0" y="0"/>
                  </a:moveTo>
                  <a:lnTo>
                    <a:pt x="1061639" y="0"/>
                  </a:lnTo>
                  <a:lnTo>
                    <a:pt x="1061639" y="1107316"/>
                  </a:lnTo>
                  <a:lnTo>
                    <a:pt x="0" y="110731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TextBox 10"/>
            <p:cNvSpPr txBox="1"/>
            <p:nvPr/>
          </p:nvSpPr>
          <p:spPr>
            <a:xfrm>
              <a:off x="8348920" y="215838"/>
              <a:ext cx="12700" cy="415290"/>
            </a:xfrm>
            <a:prstGeom prst="rect">
              <a:avLst/>
            </a:prstGeom>
          </p:spPr>
          <p:txBody>
            <a:bodyPr lIns="0" tIns="0" rIns="0" bIns="0" rtlCol="0" anchor="t">
              <a:spAutoFit/>
            </a:bodyPr>
            <a:lstStyle/>
            <a:p>
              <a:pPr algn="ctr">
                <a:lnSpc>
                  <a:spcPts val="2520"/>
                </a:lnSpc>
              </a:pPr>
              <a:endParaRPr/>
            </a:p>
          </p:txBody>
        </p:sp>
        <p:sp>
          <p:nvSpPr>
            <p:cNvPr id="11" name="TextBox 11"/>
            <p:cNvSpPr txBox="1"/>
            <p:nvPr/>
          </p:nvSpPr>
          <p:spPr>
            <a:xfrm>
              <a:off x="1554405" y="152973"/>
              <a:ext cx="5983764" cy="659911"/>
            </a:xfrm>
            <a:prstGeom prst="rect">
              <a:avLst/>
            </a:prstGeom>
          </p:spPr>
          <p:txBody>
            <a:bodyPr lIns="0" tIns="0" rIns="0" bIns="0" rtlCol="0" anchor="t">
              <a:spAutoFit/>
            </a:bodyPr>
            <a:lstStyle/>
            <a:p>
              <a:pPr>
                <a:lnSpc>
                  <a:spcPts val="4409"/>
                </a:lnSpc>
              </a:pPr>
              <a:r>
                <a:rPr lang="en-US" sz="3600" err="1">
                  <a:solidFill>
                    <a:srgbClr val="000000"/>
                  </a:solidFill>
                  <a:latin typeface="Acherus Grotesque Regular" panose="02000505000000020004" pitchFamily="50" charset="0"/>
                </a:rPr>
                <a:t>allianceforcsa</a:t>
              </a:r>
              <a:endParaRPr lang="en-US" sz="3600">
                <a:solidFill>
                  <a:srgbClr val="000000"/>
                </a:solidFill>
                <a:latin typeface="Acherus Grotesque Regular" panose="02000505000000020004" pitchFamily="50" charset="0"/>
              </a:endParaRPr>
            </a:p>
          </p:txBody>
        </p:sp>
        <p:sp>
          <p:nvSpPr>
            <p:cNvPr id="12" name="TextBox 12"/>
            <p:cNvSpPr txBox="1"/>
            <p:nvPr/>
          </p:nvSpPr>
          <p:spPr>
            <a:xfrm>
              <a:off x="1554405" y="1393969"/>
              <a:ext cx="6926043" cy="659911"/>
            </a:xfrm>
            <a:prstGeom prst="rect">
              <a:avLst/>
            </a:prstGeom>
          </p:spPr>
          <p:txBody>
            <a:bodyPr wrap="square" lIns="0" tIns="0" rIns="0" bIns="0" rtlCol="0" anchor="t">
              <a:spAutoFit/>
            </a:bodyPr>
            <a:lstStyle/>
            <a:p>
              <a:pPr>
                <a:lnSpc>
                  <a:spcPts val="4409"/>
                </a:lnSpc>
              </a:pPr>
              <a:r>
                <a:rPr lang="en-US" sz="3600">
                  <a:solidFill>
                    <a:srgbClr val="000000"/>
                  </a:solidFill>
                  <a:latin typeface="Acherus Grotesque Regular" panose="02000505000000020004" pitchFamily="50" charset="0"/>
                </a:rPr>
                <a:t>allianceforcsaVA@vt.edu</a:t>
              </a:r>
            </a:p>
          </p:txBody>
        </p:sp>
        <p:sp>
          <p:nvSpPr>
            <p:cNvPr id="13" name="TextBox 13"/>
            <p:cNvSpPr txBox="1"/>
            <p:nvPr/>
          </p:nvSpPr>
          <p:spPr>
            <a:xfrm>
              <a:off x="1554405" y="2655315"/>
              <a:ext cx="5983764" cy="1337611"/>
            </a:xfrm>
            <a:prstGeom prst="rect">
              <a:avLst/>
            </a:prstGeom>
          </p:spPr>
          <p:txBody>
            <a:bodyPr lIns="0" tIns="0" rIns="0" bIns="0" rtlCol="0" anchor="t">
              <a:spAutoFit/>
            </a:bodyPr>
            <a:lstStyle/>
            <a:p>
              <a:pPr>
                <a:lnSpc>
                  <a:spcPts val="4409"/>
                </a:lnSpc>
              </a:pPr>
              <a:r>
                <a:rPr lang="en-US" sz="3600">
                  <a:solidFill>
                    <a:srgbClr val="000000"/>
                  </a:solidFill>
                  <a:latin typeface="Acherus Grotesque Regular" panose="02000505000000020004" pitchFamily="50" charset="0"/>
                </a:rPr>
                <a:t>www.allianceforcsa.org/Virginia</a:t>
              </a:r>
            </a:p>
          </p:txBody>
        </p:sp>
      </p:grpSp>
      <p:sp>
        <p:nvSpPr>
          <p:cNvPr id="23" name="TextBox 13">
            <a:extLst>
              <a:ext uri="{FF2B5EF4-FFF2-40B4-BE49-F238E27FC236}">
                <a16:creationId xmlns:a16="http://schemas.microsoft.com/office/drawing/2014/main" id="{0D24CEEA-FDF7-2AB8-98D1-DB92BD2738F9}"/>
              </a:ext>
            </a:extLst>
          </p:cNvPr>
          <p:cNvSpPr txBox="1"/>
          <p:nvPr/>
        </p:nvSpPr>
        <p:spPr>
          <a:xfrm>
            <a:off x="3503904" y="4799976"/>
            <a:ext cx="6505730" cy="533672"/>
          </a:xfrm>
          <a:prstGeom prst="rect">
            <a:avLst/>
          </a:prstGeom>
        </p:spPr>
        <p:txBody>
          <a:bodyPr lIns="0" tIns="0" rIns="0" bIns="0" rtlCol="0" anchor="t">
            <a:spAutoFit/>
          </a:bodyPr>
          <a:lstStyle/>
          <a:p>
            <a:pPr>
              <a:lnSpc>
                <a:spcPts val="4409"/>
              </a:lnSpc>
            </a:pPr>
            <a:r>
              <a:rPr lang="en-US" sz="3200" b="1">
                <a:solidFill>
                  <a:srgbClr val="000000"/>
                </a:solidFill>
                <a:latin typeface="Acherus Grotesque Regular" panose="02000505000000020004" pitchFamily="50" charset="0"/>
              </a:rPr>
              <a:t>540-231-3990</a:t>
            </a:r>
          </a:p>
        </p:txBody>
      </p:sp>
      <p:grpSp>
        <p:nvGrpSpPr>
          <p:cNvPr id="2" name="Group 2">
            <a:extLst>
              <a:ext uri="{FF2B5EF4-FFF2-40B4-BE49-F238E27FC236}">
                <a16:creationId xmlns:a16="http://schemas.microsoft.com/office/drawing/2014/main" id="{FB2E1BDA-24F0-F387-05AC-C73CA11AEF2B}"/>
              </a:ext>
            </a:extLst>
          </p:cNvPr>
          <p:cNvGrpSpPr/>
          <p:nvPr/>
        </p:nvGrpSpPr>
        <p:grpSpPr>
          <a:xfrm>
            <a:off x="11964392" y="9370444"/>
            <a:ext cx="5935253" cy="711146"/>
            <a:chOff x="0" y="0"/>
            <a:chExt cx="7913671" cy="948194"/>
          </a:xfrm>
        </p:grpSpPr>
        <p:sp>
          <p:nvSpPr>
            <p:cNvPr id="5" name="Freeform 3">
              <a:extLst>
                <a:ext uri="{FF2B5EF4-FFF2-40B4-BE49-F238E27FC236}">
                  <a16:creationId xmlns:a16="http://schemas.microsoft.com/office/drawing/2014/main" id="{F9D393B1-6D6B-A96F-A7AE-34E3BA2A1ED2}"/>
                </a:ext>
              </a:extLst>
            </p:cNvPr>
            <p:cNvSpPr/>
            <p:nvPr/>
          </p:nvSpPr>
          <p:spPr>
            <a:xfrm>
              <a:off x="0" y="0"/>
              <a:ext cx="4030300" cy="948194"/>
            </a:xfrm>
            <a:custGeom>
              <a:avLst/>
              <a:gdLst/>
              <a:ahLst/>
              <a:cxnLst/>
              <a:rect l="l" t="t" r="r" b="b"/>
              <a:pathLst>
                <a:path w="4030300" h="948194">
                  <a:moveTo>
                    <a:pt x="0" y="0"/>
                  </a:moveTo>
                  <a:lnTo>
                    <a:pt x="4030300" y="0"/>
                  </a:lnTo>
                  <a:lnTo>
                    <a:pt x="4030300" y="948194"/>
                  </a:lnTo>
                  <a:lnTo>
                    <a:pt x="0" y="948194"/>
                  </a:lnTo>
                  <a:lnTo>
                    <a:pt x="0" y="0"/>
                  </a:lnTo>
                  <a:close/>
                </a:path>
              </a:pathLst>
            </a:custGeom>
            <a:blipFill>
              <a:blip r:embed="rId8"/>
              <a:stretch>
                <a:fillRect/>
              </a:stretch>
            </a:blipFill>
          </p:spPr>
          <p:txBody>
            <a:bodyPr/>
            <a:lstStyle/>
            <a:p>
              <a:endParaRPr lang="en-US"/>
            </a:p>
          </p:txBody>
        </p:sp>
        <p:sp>
          <p:nvSpPr>
            <p:cNvPr id="14" name="Freeform 4">
              <a:extLst>
                <a:ext uri="{FF2B5EF4-FFF2-40B4-BE49-F238E27FC236}">
                  <a16:creationId xmlns:a16="http://schemas.microsoft.com/office/drawing/2014/main" id="{F8E17F66-49BA-140D-6A0E-68F583B91B96}"/>
                </a:ext>
              </a:extLst>
            </p:cNvPr>
            <p:cNvSpPr/>
            <p:nvPr/>
          </p:nvSpPr>
          <p:spPr>
            <a:xfrm>
              <a:off x="4254067" y="240104"/>
              <a:ext cx="3659604" cy="567239"/>
            </a:xfrm>
            <a:custGeom>
              <a:avLst/>
              <a:gdLst/>
              <a:ahLst/>
              <a:cxnLst/>
              <a:rect l="l" t="t" r="r" b="b"/>
              <a:pathLst>
                <a:path w="3659604" h="567239">
                  <a:moveTo>
                    <a:pt x="0" y="0"/>
                  </a:moveTo>
                  <a:lnTo>
                    <a:pt x="3659604" y="0"/>
                  </a:lnTo>
                  <a:lnTo>
                    <a:pt x="3659604" y="567239"/>
                  </a:lnTo>
                  <a:lnTo>
                    <a:pt x="0" y="567239"/>
                  </a:lnTo>
                  <a:lnTo>
                    <a:pt x="0" y="0"/>
                  </a:lnTo>
                  <a:close/>
                </a:path>
              </a:pathLst>
            </a:custGeom>
            <a:blipFill>
              <a:blip r:embed="rId9"/>
              <a:stretch>
                <a:fillRect/>
              </a:stretch>
            </a:blipFill>
          </p:spPr>
          <p:txBody>
            <a:bodyPr/>
            <a:lstStyle/>
            <a:p>
              <a:endParaRPr lang="en-US"/>
            </a:p>
          </p:txBody>
        </p:sp>
      </p:grpSp>
      <p:sp>
        <p:nvSpPr>
          <p:cNvPr id="16" name="TextBox 12">
            <a:extLst>
              <a:ext uri="{FF2B5EF4-FFF2-40B4-BE49-F238E27FC236}">
                <a16:creationId xmlns:a16="http://schemas.microsoft.com/office/drawing/2014/main" id="{7179D4DF-DB34-E620-EB1D-DC7B2AEAA94B}"/>
              </a:ext>
            </a:extLst>
          </p:cNvPr>
          <p:cNvSpPr txBox="1"/>
          <p:nvPr/>
        </p:nvSpPr>
        <p:spPr>
          <a:xfrm>
            <a:off x="5225643" y="7801233"/>
            <a:ext cx="8250111" cy="556295"/>
          </a:xfrm>
          <a:prstGeom prst="rect">
            <a:avLst/>
          </a:prstGeom>
        </p:spPr>
        <p:txBody>
          <a:bodyPr wrap="square" lIns="0" tIns="0" rIns="0" bIns="0" rtlCol="0" anchor="t">
            <a:spAutoFit/>
          </a:bodyPr>
          <a:lstStyle/>
          <a:p>
            <a:pPr>
              <a:lnSpc>
                <a:spcPts val="4409"/>
              </a:lnSpc>
            </a:pPr>
            <a:r>
              <a:rPr lang="en-US" sz="3600">
                <a:solidFill>
                  <a:srgbClr val="000000"/>
                </a:solidFill>
                <a:latin typeface="Acherus Grotesque Regular" panose="02000505000000020004" pitchFamily="50" charset="0"/>
              </a:rPr>
              <a:t>Email: rrwhite@vt.edu</a:t>
            </a:r>
          </a:p>
        </p:txBody>
      </p:sp>
      <p:sp>
        <p:nvSpPr>
          <p:cNvPr id="18" name="TextBox 12">
            <a:extLst>
              <a:ext uri="{FF2B5EF4-FFF2-40B4-BE49-F238E27FC236}">
                <a16:creationId xmlns:a16="http://schemas.microsoft.com/office/drawing/2014/main" id="{2D4412CD-7FFA-FBD5-AED0-6A1FFD0C875A}"/>
              </a:ext>
            </a:extLst>
          </p:cNvPr>
          <p:cNvSpPr txBox="1"/>
          <p:nvPr/>
        </p:nvSpPr>
        <p:spPr>
          <a:xfrm>
            <a:off x="4351590" y="7051514"/>
            <a:ext cx="8250111" cy="556295"/>
          </a:xfrm>
          <a:prstGeom prst="rect">
            <a:avLst/>
          </a:prstGeom>
        </p:spPr>
        <p:txBody>
          <a:bodyPr wrap="square" lIns="0" tIns="0" rIns="0" bIns="0" rtlCol="0" anchor="t">
            <a:spAutoFit/>
          </a:bodyPr>
          <a:lstStyle/>
          <a:p>
            <a:pPr>
              <a:lnSpc>
                <a:spcPts val="4409"/>
              </a:lnSpc>
            </a:pPr>
            <a:r>
              <a:rPr lang="en-US" sz="3600">
                <a:solidFill>
                  <a:srgbClr val="000000"/>
                </a:solidFill>
                <a:latin typeface="Acherus Grotesque Regular" panose="02000505000000020004" pitchFamily="50" charset="0"/>
              </a:rPr>
              <a:t>Dr. Robin White, PRS Research Lead</a:t>
            </a:r>
          </a:p>
        </p:txBody>
      </p:sp>
      <p:pic>
        <p:nvPicPr>
          <p:cNvPr id="19" name="Picture 18" descr="White woman with short hair wearing a black polo shirt with mountains in the background.">
            <a:extLst>
              <a:ext uri="{FF2B5EF4-FFF2-40B4-BE49-F238E27FC236}">
                <a16:creationId xmlns:a16="http://schemas.microsoft.com/office/drawing/2014/main" id="{52B66EB7-D1B7-98EA-CD89-46790F163390}"/>
              </a:ext>
            </a:extLst>
          </p:cNvPr>
          <p:cNvPicPr>
            <a:picLocks noChangeAspect="1"/>
          </p:cNvPicPr>
          <p:nvPr/>
        </p:nvPicPr>
        <p:blipFill>
          <a:blip r:embed="rId10"/>
          <a:stretch>
            <a:fillRect/>
          </a:stretch>
        </p:blipFill>
        <p:spPr>
          <a:xfrm>
            <a:off x="831238" y="5650501"/>
            <a:ext cx="3176587" cy="380999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17ae5c5-f921-40c7-86fb-055cc7df5ca5" xsi:nil="true"/>
    <Notes xmlns="dcee4239-198f-4a12-9fca-880a39a19ef3" xsi:nil="true"/>
    <lcf76f155ced4ddcb4097134ff3c332f xmlns="dcee4239-198f-4a12-9fca-880a39a19ef3">
      <Terms xmlns="http://schemas.microsoft.com/office/infopath/2007/PartnerControls"/>
    </lcf76f155ced4ddcb4097134ff3c332f>
    <SharedWithUsers xmlns="b17ae5c5-f921-40c7-86fb-055cc7df5ca5">
      <UserInfo>
        <DisplayName>Jameson, Samantha</DisplayName>
        <AccountId>12</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224DB7C2C61741B5AB6D292D742D03" ma:contentTypeVersion="17" ma:contentTypeDescription="Create a new document." ma:contentTypeScope="" ma:versionID="8671ad08ab95e479af66b1274cfde21a">
  <xsd:schema xmlns:xsd="http://www.w3.org/2001/XMLSchema" xmlns:xs="http://www.w3.org/2001/XMLSchema" xmlns:p="http://schemas.microsoft.com/office/2006/metadata/properties" xmlns:ns2="dcee4239-198f-4a12-9fca-880a39a19ef3" xmlns:ns3="b17ae5c5-f921-40c7-86fb-055cc7df5ca5" targetNamespace="http://schemas.microsoft.com/office/2006/metadata/properties" ma:root="true" ma:fieldsID="cc3dfd16015efe72420cc1bfcb676f51" ns2:_="" ns3:_="">
    <xsd:import namespace="dcee4239-198f-4a12-9fca-880a39a19ef3"/>
    <xsd:import namespace="b17ae5c5-f921-40c7-86fb-055cc7df5ca5"/>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Notes" minOccurs="0"/>
                <xsd:element ref="ns2:MediaServiceObjectDetectorVersions" minOccurs="0"/>
                <xsd:element ref="ns2:MediaServiceSearchProperties" minOccurs="0"/>
                <xsd:element ref="ns2:MediaServiceDateTaken"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ee4239-198f-4a12-9fca-880a39a19e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886477d7-ad29-47e7-b319-eaa6f1949674"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Notes" ma:index="18" nillable="true" ma:displayName="Notes" ma:format="Dropdown" ma:internalName="Notes">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7ae5c5-f921-40c7-86fb-055cc7df5ca5"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7e87d05c-a462-4204-982b-290883066cb2}" ma:internalName="TaxCatchAll" ma:showField="CatchAllData" ma:web="b17ae5c5-f921-40c7-86fb-055cc7df5ca5">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ED21F86-D4BF-4F14-AC85-1D8E89486D21}">
  <ds:schemaRefs>
    <ds:schemaRef ds:uri="http://schemas.microsoft.com/office/2006/documentManagement/types"/>
    <ds:schemaRef ds:uri="http://www.w3.org/XML/1998/namespace"/>
    <ds:schemaRef ds:uri="http://purl.org/dc/terms/"/>
    <ds:schemaRef ds:uri="http://schemas.openxmlformats.org/package/2006/metadata/core-properties"/>
    <ds:schemaRef ds:uri="http://schemas.microsoft.com/office/2006/metadata/properties"/>
    <ds:schemaRef ds:uri="http://purl.org/dc/elements/1.1/"/>
    <ds:schemaRef ds:uri="http://purl.org/dc/dcmitype/"/>
    <ds:schemaRef ds:uri="b17ae5c5-f921-40c7-86fb-055cc7df5ca5"/>
    <ds:schemaRef ds:uri="http://schemas.microsoft.com/office/infopath/2007/PartnerControls"/>
    <ds:schemaRef ds:uri="dcee4239-198f-4a12-9fca-880a39a19ef3"/>
  </ds:schemaRefs>
</ds:datastoreItem>
</file>

<file path=customXml/itemProps2.xml><?xml version="1.0" encoding="utf-8"?>
<ds:datastoreItem xmlns:ds="http://schemas.openxmlformats.org/officeDocument/2006/customXml" ds:itemID="{56EE6074-3CB9-4DD4-9EB9-66310E5B7FF2}">
  <ds:schemaRefs>
    <ds:schemaRef ds:uri="b17ae5c5-f921-40c7-86fb-055cc7df5ca5"/>
    <ds:schemaRef ds:uri="dcee4239-198f-4a12-9fca-880a39a19ef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F443886-128D-49B5-B04B-D71318267F07}">
  <ds:schemaRefs>
    <ds:schemaRef ds:uri="http://schemas.microsoft.com/sharepoint/v3/contenttype/forms"/>
  </ds:schemaRefs>
</ds:datastoreItem>
</file>

<file path=docMetadata/LabelInfo.xml><?xml version="1.0" encoding="utf-8"?>
<clbl:labelList xmlns:clbl="http://schemas.microsoft.com/office/2020/mipLabelMetadata">
  <clbl:label id="{60956884-10ad-40fa-863d-4f32c1e3a37a}" enabled="0" method="" siteId="{60956884-10ad-40fa-863d-4f32c1e3a37a}" removed="1"/>
</clbl:labelList>
</file>

<file path=docProps/app.xml><?xml version="1.0" encoding="utf-8"?>
<Properties xmlns="http://schemas.openxmlformats.org/officeDocument/2006/extended-properties" xmlns:vt="http://schemas.openxmlformats.org/officeDocument/2006/docPropsVTypes">
  <TotalTime>10</TotalTime>
  <Words>1873</Words>
  <Application>Microsoft Office PowerPoint</Application>
  <PresentationFormat>Custom</PresentationFormat>
  <Paragraphs>331</Paragraphs>
  <Slides>30</Slides>
  <Notes>30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30</vt:i4>
      </vt:variant>
    </vt:vector>
  </HeadingPairs>
  <TitlesOfParts>
    <vt:vector size="39" baseType="lpstr">
      <vt:lpstr>Oswald Medium</vt:lpstr>
      <vt:lpstr>Aptos</vt:lpstr>
      <vt:lpstr>Wingdings</vt:lpstr>
      <vt:lpstr>Acherus Grotesque Regular</vt:lpstr>
      <vt:lpstr>Arial</vt:lpstr>
      <vt:lpstr>Calibri</vt:lpstr>
      <vt:lpstr>Aptos Display</vt:lpstr>
      <vt:lpstr>Office Theme</vt:lpstr>
      <vt:lpstr>1_Office Theme</vt:lpstr>
      <vt:lpstr>PowerPoint Presentation</vt:lpstr>
      <vt:lpstr>VA General Program 590 vs. Pasture Renovation Subpilot (PRS)</vt:lpstr>
      <vt:lpstr>PowerPoint Presentation</vt:lpstr>
      <vt:lpstr>PowerPoint Presentation</vt:lpstr>
      <vt:lpstr>PowerPoint Presentation</vt:lpstr>
      <vt:lpstr>Payment Schedule</vt:lpstr>
      <vt:lpstr>Check-In on Questions from Chat </vt:lpstr>
      <vt:lpstr>Alliance vs DCR Direct Pay</vt:lpstr>
      <vt:lpstr>Nutrient Management Plans</vt:lpstr>
      <vt:lpstr>Nutrient Management Plans</vt:lpstr>
      <vt:lpstr>Nutrient Management Plans</vt:lpstr>
      <vt:lpstr>Nutrient Management Plan essentials </vt:lpstr>
      <vt:lpstr>Nutrient Management Plan essentials </vt:lpstr>
      <vt:lpstr>Nutrient Management Plan essentials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Educational Webinar Series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Alliance to Advance Climate-Smart Agriculture PPTX</dc:title>
  <dc:creator>Gower, Sarah</dc:creator>
  <cp:lastModifiedBy>Jameson, Samantha</cp:lastModifiedBy>
  <cp:revision>2</cp:revision>
  <cp:lastPrinted>2024-05-13T18:36:24Z</cp:lastPrinted>
  <dcterms:created xsi:type="dcterms:W3CDTF">2006-08-16T00:00:00Z</dcterms:created>
  <dcterms:modified xsi:type="dcterms:W3CDTF">2026-10-28T20:00:02Z</dcterms:modified>
  <dc:identifier>DAFr6EOVraA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0x010100BE224DB7C2C61741B5AB6D292D742D03</vt:lpwstr>
  </property>
  <property fmtid="{D5CDD505-2E9C-101B-9397-08002B2CF9AE}" pid="3" name="MediaServiceImageTags">
    <vt:lpwstr/>
  </property>
</Properties>
</file>